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  <p:sldMasterId id="2147483771" r:id="rId2"/>
  </p:sldMasterIdLst>
  <p:notesMasterIdLst>
    <p:notesMasterId r:id="rId33"/>
  </p:notesMasterIdLst>
  <p:handoutMasterIdLst>
    <p:handoutMasterId r:id="rId34"/>
  </p:handoutMasterIdLst>
  <p:sldIdLst>
    <p:sldId id="470" r:id="rId3"/>
    <p:sldId id="258" r:id="rId4"/>
    <p:sldId id="504" r:id="rId5"/>
    <p:sldId id="260" r:id="rId6"/>
    <p:sldId id="472" r:id="rId7"/>
    <p:sldId id="473" r:id="rId8"/>
    <p:sldId id="502" r:id="rId9"/>
    <p:sldId id="503" r:id="rId10"/>
    <p:sldId id="479" r:id="rId11"/>
    <p:sldId id="496" r:id="rId12"/>
    <p:sldId id="497" r:id="rId13"/>
    <p:sldId id="498" r:id="rId14"/>
    <p:sldId id="484" r:id="rId15"/>
    <p:sldId id="486" r:id="rId16"/>
    <p:sldId id="495" r:id="rId17"/>
    <p:sldId id="499" r:id="rId18"/>
    <p:sldId id="500" r:id="rId19"/>
    <p:sldId id="506" r:id="rId20"/>
    <p:sldId id="512" r:id="rId21"/>
    <p:sldId id="513" r:id="rId22"/>
    <p:sldId id="514" r:id="rId23"/>
    <p:sldId id="518" r:id="rId24"/>
    <p:sldId id="515" r:id="rId25"/>
    <p:sldId id="476" r:id="rId26"/>
    <p:sldId id="474" r:id="rId27"/>
    <p:sldId id="492" r:id="rId28"/>
    <p:sldId id="517" r:id="rId29"/>
    <p:sldId id="519" r:id="rId30"/>
    <p:sldId id="520" r:id="rId31"/>
    <p:sldId id="52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src" initials="s" lastIdx="1" clrIdx="0">
    <p:extLst>
      <p:ext uri="{19B8F6BF-5375-455C-9EA6-DF929625EA0E}">
        <p15:presenceInfo xmlns:p15="http://schemas.microsoft.com/office/powerpoint/2012/main" userId=" src" providerId="None"/>
      </p:ext>
    </p:extLst>
  </p:cmAuthor>
  <p:cmAuthor id="2" name="Shopon Ahmed" initials="SA" lastIdx="1" clrIdx="1">
    <p:extLst>
      <p:ext uri="{19B8F6BF-5375-455C-9EA6-DF929625EA0E}">
        <p15:presenceInfo xmlns:p15="http://schemas.microsoft.com/office/powerpoint/2012/main" userId="Shopon Ahmed" providerId="None"/>
      </p:ext>
    </p:extLst>
  </p:cmAuthor>
  <p:cmAuthor id="3" name="User" initials="U" lastIdx="2" clrIdx="2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47AA"/>
    <a:srgbClr val="FFFCFB"/>
    <a:srgbClr val="FEFEFE"/>
    <a:srgbClr val="010101"/>
    <a:srgbClr val="0B1412"/>
    <a:srgbClr val="021113"/>
    <a:srgbClr val="F0F2F5"/>
    <a:srgbClr val="F8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020" autoAdjust="0"/>
  </p:normalViewPr>
  <p:slideViewPr>
    <p:cSldViewPr snapToGrid="0" snapToObjects="1">
      <p:cViewPr>
        <p:scale>
          <a:sx n="66" d="100"/>
          <a:sy n="66" d="100"/>
        </p:scale>
        <p:origin x="1483" y="4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1" d="100"/>
          <a:sy n="91" d="100"/>
        </p:scale>
        <p:origin x="2898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9484589980496397E-3"/>
          <c:y val="0.29589557488705948"/>
          <c:w val="0.93980356658481756"/>
          <c:h val="0.6496305776361021"/>
        </c:manualLayout>
      </c:layout>
      <c:pie3D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輿論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25400">
                <a:noFill/>
              </a:ln>
              <a:effectLst/>
              <a:sp3d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531-4953-B035-8B7C39A0951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noFill/>
              </a:ln>
              <a:effectLst/>
              <a:sp3d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531-4953-B035-8B7C39A0951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  <a:sp3d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531-4953-B035-8B7C39A0951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8-E531-4953-B035-8B7C39A09519}"/>
              </c:ext>
            </c:extLst>
          </c:dPt>
          <c:dLbls>
            <c:dLbl>
              <c:idx val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7223"/>
                        <a:gd name="adj2" fmla="val 54699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E531-4953-B035-8B7C39A09519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531-4953-B035-8B7C39A09519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工作表1!$A$2:$A$5</c:f>
              <c:strCache>
                <c:ptCount val="3"/>
                <c:pt idx="0">
                  <c:v>中立</c:v>
                </c:pt>
                <c:pt idx="1">
                  <c:v>負面</c:v>
                </c:pt>
                <c:pt idx="2">
                  <c:v>正面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122335</c:v>
                </c:pt>
                <c:pt idx="1">
                  <c:v>523994</c:v>
                </c:pt>
                <c:pt idx="2">
                  <c:v>459688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531-4953-B035-8B7C39A095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 altLang="en-US" sz="2000" b="1" dirty="0"/>
              <a:t>評論情緒</a:t>
            </a:r>
          </a:p>
        </c:rich>
      </c:tx>
      <c:layout>
        <c:manualLayout>
          <c:xMode val="edge"/>
          <c:yMode val="edge"/>
          <c:x val="0.23105856970470906"/>
          <c:y val="9.48935797373631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9484589980496397E-3"/>
          <c:y val="0.29589557488705948"/>
          <c:w val="0.93980356658481756"/>
          <c:h val="0.6496305776361021"/>
        </c:manualLayout>
      </c:layout>
      <c:pie3D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輿論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noFill/>
              </a:ln>
              <a:effectLst/>
              <a:sp3d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2CC-4E1C-AE65-301573B8C5C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noFill/>
              </a:ln>
              <a:effectLst/>
              <a:sp3d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2CC-4E1C-AE65-301573B8C5C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  <a:sp3d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2CC-4E1C-AE65-301573B8C5C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8-32CC-4E1C-AE65-301573B8C5C6}"/>
              </c:ext>
            </c:extLst>
          </c:dPt>
          <c:dLbls>
            <c:dLbl>
              <c:idx val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78188"/>
                        <a:gd name="adj2" fmla="val 51611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32CC-4E1C-AE65-301573B8C5C6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2CC-4E1C-AE65-301573B8C5C6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工作表1!$A$2:$A$5</c:f>
              <c:strCache>
                <c:ptCount val="3"/>
                <c:pt idx="0">
                  <c:v>中立</c:v>
                </c:pt>
                <c:pt idx="1">
                  <c:v>負面</c:v>
                </c:pt>
                <c:pt idx="2">
                  <c:v>正面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122335</c:v>
                </c:pt>
                <c:pt idx="1">
                  <c:v>523994</c:v>
                </c:pt>
                <c:pt idx="2">
                  <c:v>459688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2CC-4E1C-AE65-301573B8C5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互動率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工作表1!$A$2:$A$6</c:f>
              <c:strCache>
                <c:ptCount val="5"/>
                <c:pt idx="0">
                  <c:v>一月</c:v>
                </c:pt>
                <c:pt idx="1">
                  <c:v>二月</c:v>
                </c:pt>
                <c:pt idx="2">
                  <c:v>三月</c:v>
                </c:pt>
                <c:pt idx="3">
                  <c:v>四月</c:v>
                </c:pt>
                <c:pt idx="4">
                  <c:v>五月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952-4073-8710-4A934DA8A4D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漲粉率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工作表1!$A$2:$A$6</c:f>
              <c:strCache>
                <c:ptCount val="5"/>
                <c:pt idx="0">
                  <c:v>一月</c:v>
                </c:pt>
                <c:pt idx="1">
                  <c:v>二月</c:v>
                </c:pt>
                <c:pt idx="2">
                  <c:v>三月</c:v>
                </c:pt>
                <c:pt idx="3">
                  <c:v>四月</c:v>
                </c:pt>
                <c:pt idx="4">
                  <c:v>五月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1</c:v>
                </c:pt>
                <c:pt idx="1">
                  <c:v>3.2</c:v>
                </c:pt>
                <c:pt idx="2">
                  <c:v>4.2</c:v>
                </c:pt>
                <c:pt idx="3">
                  <c:v>7.1</c:v>
                </c:pt>
                <c:pt idx="4">
                  <c:v>8.1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952-4073-8710-4A934DA8A4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17703904"/>
        <c:axId val="717705544"/>
      </c:lineChart>
      <c:catAx>
        <c:axId val="717703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17705544"/>
        <c:crosses val="autoZero"/>
        <c:auto val="1"/>
        <c:lblAlgn val="ctr"/>
        <c:lblOffset val="100"/>
        <c:noMultiLvlLbl val="0"/>
      </c:catAx>
      <c:valAx>
        <c:axId val="717705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17703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image" Target="../media/image45.jpg"/><Relationship Id="rId4" Type="http://schemas.openxmlformats.org/officeDocument/2006/relationships/image" Target="../media/image48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image" Target="../media/image45.jpg"/><Relationship Id="rId4" Type="http://schemas.openxmlformats.org/officeDocument/2006/relationships/image" Target="../media/image48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image" Target="../media/image45.jpg"/><Relationship Id="rId4" Type="http://schemas.openxmlformats.org/officeDocument/2006/relationships/image" Target="../media/image48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image" Target="../media/image45.jpg"/><Relationship Id="rId4" Type="http://schemas.openxmlformats.org/officeDocument/2006/relationships/image" Target="../media/image48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image" Target="../media/image45.jpg"/><Relationship Id="rId4" Type="http://schemas.openxmlformats.org/officeDocument/2006/relationships/image" Target="../media/image48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image" Target="../media/image45.jpg"/><Relationship Id="rId4" Type="http://schemas.openxmlformats.org/officeDocument/2006/relationships/image" Target="../media/image4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2C2AA8-7E76-48B0-9819-DA03DAD6C50A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EA0D3D7-B919-4D13-8D63-47692E5730DB}">
      <dgm:prSet phldrT="[文字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zh-TW" altLang="en-US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蔡阿嘎</a:t>
          </a:r>
        </a:p>
      </dgm:t>
    </dgm:pt>
    <dgm:pt modelId="{B0232317-70D6-4A6F-894E-CEE46CC72731}" type="parTrans" cxnId="{B36BDE20-E3D4-4723-BA47-903A009A0374}">
      <dgm:prSet/>
      <dgm:spPr/>
      <dgm:t>
        <a:bodyPr/>
        <a:lstStyle/>
        <a:p>
          <a:endParaRPr lang="zh-TW" altLang="en-US"/>
        </a:p>
      </dgm:t>
    </dgm:pt>
    <dgm:pt modelId="{EBE36B94-BBDD-4FAD-98FF-94B6BB3A167A}" type="sibTrans" cxnId="{B36BDE20-E3D4-4723-BA47-903A009A0374}">
      <dgm:prSet/>
      <dgm:spPr/>
      <dgm:t>
        <a:bodyPr/>
        <a:lstStyle/>
        <a:p>
          <a:endParaRPr lang="zh-TW" altLang="en-US"/>
        </a:p>
      </dgm:t>
    </dgm:pt>
    <dgm:pt modelId="{B491DD8E-AE62-46E9-9FE9-7F9AE17FD54F}">
      <dgm:prSet phldrT="[文字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zh-TW" altLang="en-US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館長</a:t>
          </a:r>
        </a:p>
      </dgm:t>
    </dgm:pt>
    <dgm:pt modelId="{B5564019-B49E-4559-A410-1462C6E2CA12}" type="parTrans" cxnId="{0D93D25F-4E11-4325-86A5-5BC07E776572}">
      <dgm:prSet/>
      <dgm:spPr/>
      <dgm:t>
        <a:bodyPr/>
        <a:lstStyle/>
        <a:p>
          <a:endParaRPr lang="zh-TW" altLang="en-US"/>
        </a:p>
      </dgm:t>
    </dgm:pt>
    <dgm:pt modelId="{55E276FA-DC64-4BF6-B7B9-3374A830D0D6}" type="sibTrans" cxnId="{0D93D25F-4E11-4325-86A5-5BC07E776572}">
      <dgm:prSet/>
      <dgm:spPr/>
      <dgm:t>
        <a:bodyPr/>
        <a:lstStyle/>
        <a:p>
          <a:endParaRPr lang="zh-TW" altLang="en-US"/>
        </a:p>
      </dgm:t>
    </dgm:pt>
    <dgm:pt modelId="{238B1790-787C-4D76-81CC-AC13C5CE02DD}">
      <dgm:prSet phldrT="[文字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zh-TW" altLang="en-US" sz="13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網路討論度 </a:t>
          </a:r>
          <a:r>
            <a:rPr lang="en-US" altLang="zh-TW" sz="13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:</a:t>
          </a:r>
          <a:endParaRPr lang="zh-TW" altLang="en-US" sz="13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7E50A3-816A-4D36-B541-ABE60C12CE6F}" type="parTrans" cxnId="{628FB677-E388-4B79-95C4-08FCB470E86D}">
      <dgm:prSet/>
      <dgm:spPr/>
      <dgm:t>
        <a:bodyPr/>
        <a:lstStyle/>
        <a:p>
          <a:endParaRPr lang="zh-TW" altLang="en-US"/>
        </a:p>
      </dgm:t>
    </dgm:pt>
    <dgm:pt modelId="{7E83970A-46F5-4F51-9CD4-F844919A1771}" type="sibTrans" cxnId="{628FB677-E388-4B79-95C4-08FCB470E86D}">
      <dgm:prSet/>
      <dgm:spPr/>
      <dgm:t>
        <a:bodyPr/>
        <a:lstStyle/>
        <a:p>
          <a:endParaRPr lang="zh-TW" altLang="en-US"/>
        </a:p>
      </dgm:t>
    </dgm:pt>
    <dgm:pt modelId="{01B09278-27CB-44F2-B5D3-76D6BF225E2E}">
      <dgm:prSet phldrT="[文字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zh-TW" altLang="en-US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謝和弦</a:t>
          </a:r>
        </a:p>
      </dgm:t>
    </dgm:pt>
    <dgm:pt modelId="{1822932D-D7FA-43E4-BF0F-D7BFF0BFE1D4}" type="parTrans" cxnId="{35D7A7A2-F566-4B37-A442-2C79D8D1256B}">
      <dgm:prSet/>
      <dgm:spPr/>
      <dgm:t>
        <a:bodyPr/>
        <a:lstStyle/>
        <a:p>
          <a:endParaRPr lang="zh-TW" altLang="en-US"/>
        </a:p>
      </dgm:t>
    </dgm:pt>
    <dgm:pt modelId="{E7FBC0FC-7717-45EA-81C2-A28BC1891E25}" type="sibTrans" cxnId="{35D7A7A2-F566-4B37-A442-2C79D8D1256B}">
      <dgm:prSet/>
      <dgm:spPr/>
      <dgm:t>
        <a:bodyPr/>
        <a:lstStyle/>
        <a:p>
          <a:endParaRPr lang="zh-TW" altLang="en-US"/>
        </a:p>
      </dgm:t>
    </dgm:pt>
    <dgm:pt modelId="{608DB4AD-6E89-454E-A389-71A5D5BF229B}">
      <dgm:prSet phldrT="[文字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zh-TW" altLang="en-US" sz="13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網路討論度 </a:t>
          </a:r>
          <a:r>
            <a:rPr lang="en-US" altLang="zh-TW" sz="13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:</a:t>
          </a:r>
          <a:endParaRPr lang="zh-TW" altLang="en-US" sz="13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134A573-661D-4C93-930F-68D77365DEF9}" type="parTrans" cxnId="{DB32191F-BC70-4F5D-AF8B-6039FD1C92B6}">
      <dgm:prSet/>
      <dgm:spPr/>
      <dgm:t>
        <a:bodyPr/>
        <a:lstStyle/>
        <a:p>
          <a:endParaRPr lang="zh-TW" altLang="en-US"/>
        </a:p>
      </dgm:t>
    </dgm:pt>
    <dgm:pt modelId="{0F6884B2-AEF3-4D87-8CFE-46B1D912E419}" type="sibTrans" cxnId="{DB32191F-BC70-4F5D-AF8B-6039FD1C92B6}">
      <dgm:prSet/>
      <dgm:spPr/>
      <dgm:t>
        <a:bodyPr/>
        <a:lstStyle/>
        <a:p>
          <a:endParaRPr lang="zh-TW" altLang="en-US"/>
        </a:p>
      </dgm:t>
    </dgm:pt>
    <dgm:pt modelId="{F8E25EAA-0FEE-451B-BDDF-53B62D1CA850}">
      <dgm:prSet phldrT="[文字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zh-TW" altLang="en-US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連千毅</a:t>
          </a:r>
        </a:p>
      </dgm:t>
    </dgm:pt>
    <dgm:pt modelId="{CE93999E-7C2B-4F33-BB7A-EB9B142D067D}" type="parTrans" cxnId="{68BD9639-B6BA-4B53-B6C9-095CC69D5D0B}">
      <dgm:prSet/>
      <dgm:spPr/>
      <dgm:t>
        <a:bodyPr/>
        <a:lstStyle/>
        <a:p>
          <a:endParaRPr lang="zh-TW" altLang="en-US"/>
        </a:p>
      </dgm:t>
    </dgm:pt>
    <dgm:pt modelId="{395B9E1C-F14B-42FF-9D5D-8D3B17E4EF16}" type="sibTrans" cxnId="{68BD9639-B6BA-4B53-B6C9-095CC69D5D0B}">
      <dgm:prSet/>
      <dgm:spPr/>
      <dgm:t>
        <a:bodyPr/>
        <a:lstStyle/>
        <a:p>
          <a:endParaRPr lang="zh-TW" altLang="en-US"/>
        </a:p>
      </dgm:t>
    </dgm:pt>
    <dgm:pt modelId="{25E6FAE8-5089-4DE7-B441-49BA0281239F}">
      <dgm:prSet phldrT="[文字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zh-TW" altLang="en-US" sz="13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網路討論度 </a:t>
          </a:r>
          <a:r>
            <a:rPr lang="en-US" altLang="zh-TW" sz="13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:</a:t>
          </a:r>
          <a:endParaRPr lang="zh-TW" altLang="en-US" sz="13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04F29-1F9D-4F7C-880C-957B931F1DA6}" type="parTrans" cxnId="{1FFC1F63-770D-4486-91E2-BFDE32D905B6}">
      <dgm:prSet/>
      <dgm:spPr/>
      <dgm:t>
        <a:bodyPr/>
        <a:lstStyle/>
        <a:p>
          <a:endParaRPr lang="zh-TW" altLang="en-US"/>
        </a:p>
      </dgm:t>
    </dgm:pt>
    <dgm:pt modelId="{049A4E15-AFBC-4C12-879B-C8E20802837B}" type="sibTrans" cxnId="{1FFC1F63-770D-4486-91E2-BFDE32D905B6}">
      <dgm:prSet/>
      <dgm:spPr/>
      <dgm:t>
        <a:bodyPr/>
        <a:lstStyle/>
        <a:p>
          <a:endParaRPr lang="zh-TW" altLang="en-US"/>
        </a:p>
      </dgm:t>
    </dgm:pt>
    <dgm:pt modelId="{2AA9A9F0-1442-45F6-AC4A-A1B46C791242}">
      <dgm:prSet phldrT="[文字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zh-TW" altLang="en-US" sz="13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網路討論度 </a:t>
          </a:r>
          <a:r>
            <a:rPr lang="en-US" altLang="zh-TW" sz="13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:</a:t>
          </a:r>
          <a:r>
            <a:rPr lang="zh-TW" altLang="en-US" sz="13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  </a:t>
          </a:r>
        </a:p>
      </dgm:t>
    </dgm:pt>
    <dgm:pt modelId="{B4637EA5-F53A-4EB1-9B7E-8762C92EC87F}" type="sibTrans" cxnId="{771BB383-6C32-4A38-A8C9-FB9181BC29F2}">
      <dgm:prSet/>
      <dgm:spPr/>
      <dgm:t>
        <a:bodyPr/>
        <a:lstStyle/>
        <a:p>
          <a:endParaRPr lang="zh-TW" altLang="en-US"/>
        </a:p>
      </dgm:t>
    </dgm:pt>
    <dgm:pt modelId="{FE532C87-6E69-466D-94F5-B2BE346CF51A}" type="parTrans" cxnId="{771BB383-6C32-4A38-A8C9-FB9181BC29F2}">
      <dgm:prSet/>
      <dgm:spPr/>
      <dgm:t>
        <a:bodyPr/>
        <a:lstStyle/>
        <a:p>
          <a:endParaRPr lang="zh-TW" altLang="en-US"/>
        </a:p>
      </dgm:t>
    </dgm:pt>
    <dgm:pt modelId="{BEB00E1A-906B-46F6-B9E8-D1E8D22D1003}" type="pres">
      <dgm:prSet presAssocID="{652C2AA8-7E76-48B0-9819-DA03DAD6C50A}" presName="linear" presStyleCnt="0">
        <dgm:presLayoutVars>
          <dgm:dir/>
          <dgm:resizeHandles val="exact"/>
        </dgm:presLayoutVars>
      </dgm:prSet>
      <dgm:spPr/>
    </dgm:pt>
    <dgm:pt modelId="{55FB3FC9-13AE-494B-8A1A-D8EE1B306DDF}" type="pres">
      <dgm:prSet presAssocID="{3EA0D3D7-B919-4D13-8D63-47692E5730DB}" presName="comp" presStyleCnt="0"/>
      <dgm:spPr/>
    </dgm:pt>
    <dgm:pt modelId="{631F815E-BCC5-440D-A68B-B32F31A4518B}" type="pres">
      <dgm:prSet presAssocID="{3EA0D3D7-B919-4D13-8D63-47692E5730DB}" presName="box" presStyleLbl="node1" presStyleIdx="0" presStyleCnt="4" custLinFactNeighborX="3722" custLinFactNeighborY="-662"/>
      <dgm:spPr/>
    </dgm:pt>
    <dgm:pt modelId="{1FFEB1AC-DB91-4596-B5F8-FC5BD352CD10}" type="pres">
      <dgm:prSet presAssocID="{3EA0D3D7-B919-4D13-8D63-47692E5730DB}" presName="img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162E5415-6256-4BE8-901E-962FC1593AB4}" type="pres">
      <dgm:prSet presAssocID="{3EA0D3D7-B919-4D13-8D63-47692E5730DB}" presName="text" presStyleLbl="node1" presStyleIdx="0" presStyleCnt="4">
        <dgm:presLayoutVars>
          <dgm:bulletEnabled val="1"/>
        </dgm:presLayoutVars>
      </dgm:prSet>
      <dgm:spPr/>
    </dgm:pt>
    <dgm:pt modelId="{4F17924A-0E44-4C66-A06D-F0D0B63CB3EA}" type="pres">
      <dgm:prSet presAssocID="{EBE36B94-BBDD-4FAD-98FF-94B6BB3A167A}" presName="spacer" presStyleCnt="0"/>
      <dgm:spPr/>
    </dgm:pt>
    <dgm:pt modelId="{945587E2-9B45-4A59-B056-ABED24D78DE4}" type="pres">
      <dgm:prSet presAssocID="{B491DD8E-AE62-46E9-9FE9-7F9AE17FD54F}" presName="comp" presStyleCnt="0"/>
      <dgm:spPr/>
    </dgm:pt>
    <dgm:pt modelId="{FF7115BF-F850-4DFB-BF64-C32A251FB3A7}" type="pres">
      <dgm:prSet presAssocID="{B491DD8E-AE62-46E9-9FE9-7F9AE17FD54F}" presName="box" presStyleLbl="node1" presStyleIdx="1" presStyleCnt="4"/>
      <dgm:spPr/>
    </dgm:pt>
    <dgm:pt modelId="{BAA9211D-3CE6-4DE7-9CF9-F7FEC1C2AFD8}" type="pres">
      <dgm:prSet presAssocID="{B491DD8E-AE62-46E9-9FE9-7F9AE17FD54F}" presName="img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E041A1F-BA73-45CC-888E-140336D778F5}" type="pres">
      <dgm:prSet presAssocID="{B491DD8E-AE62-46E9-9FE9-7F9AE17FD54F}" presName="text" presStyleLbl="node1" presStyleIdx="1" presStyleCnt="4">
        <dgm:presLayoutVars>
          <dgm:bulletEnabled val="1"/>
        </dgm:presLayoutVars>
      </dgm:prSet>
      <dgm:spPr/>
    </dgm:pt>
    <dgm:pt modelId="{032DA15F-B641-425B-98AC-A733308FBECC}" type="pres">
      <dgm:prSet presAssocID="{55E276FA-DC64-4BF6-B7B9-3374A830D0D6}" presName="spacer" presStyleCnt="0"/>
      <dgm:spPr/>
    </dgm:pt>
    <dgm:pt modelId="{D5B0093D-7D22-4913-8FF0-3341475DB32B}" type="pres">
      <dgm:prSet presAssocID="{01B09278-27CB-44F2-B5D3-76D6BF225E2E}" presName="comp" presStyleCnt="0"/>
      <dgm:spPr/>
    </dgm:pt>
    <dgm:pt modelId="{EDB8D1E1-944A-411C-978B-AE84EC1144CD}" type="pres">
      <dgm:prSet presAssocID="{01B09278-27CB-44F2-B5D3-76D6BF225E2E}" presName="box" presStyleLbl="node1" presStyleIdx="2" presStyleCnt="4"/>
      <dgm:spPr/>
    </dgm:pt>
    <dgm:pt modelId="{9FC03F19-EBC4-47AC-86E7-FFF64CBCD6CF}" type="pres">
      <dgm:prSet presAssocID="{01B09278-27CB-44F2-B5D3-76D6BF225E2E}" presName="img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</dgm:spPr>
    </dgm:pt>
    <dgm:pt modelId="{A3692499-A320-4556-AD71-F08EFF20081C}" type="pres">
      <dgm:prSet presAssocID="{01B09278-27CB-44F2-B5D3-76D6BF225E2E}" presName="text" presStyleLbl="node1" presStyleIdx="2" presStyleCnt="4">
        <dgm:presLayoutVars>
          <dgm:bulletEnabled val="1"/>
        </dgm:presLayoutVars>
      </dgm:prSet>
      <dgm:spPr/>
    </dgm:pt>
    <dgm:pt modelId="{865B91F1-A09F-420B-936B-A70185A5AEEF}" type="pres">
      <dgm:prSet presAssocID="{E7FBC0FC-7717-45EA-81C2-A28BC1891E25}" presName="spacer" presStyleCnt="0"/>
      <dgm:spPr/>
    </dgm:pt>
    <dgm:pt modelId="{7ACAF1C3-79D3-41D2-B9E2-A3F71E1E8235}" type="pres">
      <dgm:prSet presAssocID="{F8E25EAA-0FEE-451B-BDDF-53B62D1CA850}" presName="comp" presStyleCnt="0"/>
      <dgm:spPr/>
    </dgm:pt>
    <dgm:pt modelId="{14701FAB-02BB-43E0-9209-05C9D3492EC3}" type="pres">
      <dgm:prSet presAssocID="{F8E25EAA-0FEE-451B-BDDF-53B62D1CA850}" presName="box" presStyleLbl="node1" presStyleIdx="3" presStyleCnt="4"/>
      <dgm:spPr/>
    </dgm:pt>
    <dgm:pt modelId="{86C8A0E1-A4B3-447C-BBA2-1425149E3517}" type="pres">
      <dgm:prSet presAssocID="{F8E25EAA-0FEE-451B-BDDF-53B62D1CA850}" presName="img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7D8F20A2-F43F-4F44-8447-8BDFC9B1D453}" type="pres">
      <dgm:prSet presAssocID="{F8E25EAA-0FEE-451B-BDDF-53B62D1CA850}" presName="text" presStyleLbl="node1" presStyleIdx="3" presStyleCnt="4">
        <dgm:presLayoutVars>
          <dgm:bulletEnabled val="1"/>
        </dgm:presLayoutVars>
      </dgm:prSet>
      <dgm:spPr/>
    </dgm:pt>
  </dgm:ptLst>
  <dgm:cxnLst>
    <dgm:cxn modelId="{BEBBDC02-D077-4678-BC05-B827B03D217C}" type="presOf" srcId="{2AA9A9F0-1442-45F6-AC4A-A1B46C791242}" destId="{631F815E-BCC5-440D-A68B-B32F31A4518B}" srcOrd="0" destOrd="1" presId="urn:microsoft.com/office/officeart/2005/8/layout/vList4"/>
    <dgm:cxn modelId="{96CD490A-003A-4741-AF9A-8F542588B243}" type="presOf" srcId="{238B1790-787C-4D76-81CC-AC13C5CE02DD}" destId="{0E041A1F-BA73-45CC-888E-140336D778F5}" srcOrd="1" destOrd="1" presId="urn:microsoft.com/office/officeart/2005/8/layout/vList4"/>
    <dgm:cxn modelId="{1B8D5D15-709B-4C8C-8BD3-F5D2088DEA2B}" type="presOf" srcId="{F8E25EAA-0FEE-451B-BDDF-53B62D1CA850}" destId="{14701FAB-02BB-43E0-9209-05C9D3492EC3}" srcOrd="0" destOrd="0" presId="urn:microsoft.com/office/officeart/2005/8/layout/vList4"/>
    <dgm:cxn modelId="{DF6B3217-CF11-4C7D-97CA-75A97CC421D5}" type="presOf" srcId="{652C2AA8-7E76-48B0-9819-DA03DAD6C50A}" destId="{BEB00E1A-906B-46F6-B9E8-D1E8D22D1003}" srcOrd="0" destOrd="0" presId="urn:microsoft.com/office/officeart/2005/8/layout/vList4"/>
    <dgm:cxn modelId="{DB32191F-BC70-4F5D-AF8B-6039FD1C92B6}" srcId="{01B09278-27CB-44F2-B5D3-76D6BF225E2E}" destId="{608DB4AD-6E89-454E-A389-71A5D5BF229B}" srcOrd="0" destOrd="0" parTransId="{4134A573-661D-4C93-930F-68D77365DEF9}" sibTransId="{0F6884B2-AEF3-4D87-8CFE-46B1D912E419}"/>
    <dgm:cxn modelId="{FF24691F-44B5-4BF3-9E6C-A631BD9B7498}" type="presOf" srcId="{238B1790-787C-4D76-81CC-AC13C5CE02DD}" destId="{FF7115BF-F850-4DFB-BF64-C32A251FB3A7}" srcOrd="0" destOrd="1" presId="urn:microsoft.com/office/officeart/2005/8/layout/vList4"/>
    <dgm:cxn modelId="{B36BDE20-E3D4-4723-BA47-903A009A0374}" srcId="{652C2AA8-7E76-48B0-9819-DA03DAD6C50A}" destId="{3EA0D3D7-B919-4D13-8D63-47692E5730DB}" srcOrd="0" destOrd="0" parTransId="{B0232317-70D6-4A6F-894E-CEE46CC72731}" sibTransId="{EBE36B94-BBDD-4FAD-98FF-94B6BB3A167A}"/>
    <dgm:cxn modelId="{0FDE2221-872C-45D4-A049-36EDA04ABC85}" type="presOf" srcId="{01B09278-27CB-44F2-B5D3-76D6BF225E2E}" destId="{EDB8D1E1-944A-411C-978B-AE84EC1144CD}" srcOrd="0" destOrd="0" presId="urn:microsoft.com/office/officeart/2005/8/layout/vList4"/>
    <dgm:cxn modelId="{1519F62A-1E2A-4610-8C51-A9C7E45360FB}" type="presOf" srcId="{01B09278-27CB-44F2-B5D3-76D6BF225E2E}" destId="{A3692499-A320-4556-AD71-F08EFF20081C}" srcOrd="1" destOrd="0" presId="urn:microsoft.com/office/officeart/2005/8/layout/vList4"/>
    <dgm:cxn modelId="{68BD9639-B6BA-4B53-B6C9-095CC69D5D0B}" srcId="{652C2AA8-7E76-48B0-9819-DA03DAD6C50A}" destId="{F8E25EAA-0FEE-451B-BDDF-53B62D1CA850}" srcOrd="3" destOrd="0" parTransId="{CE93999E-7C2B-4F33-BB7A-EB9B142D067D}" sibTransId="{395B9E1C-F14B-42FF-9D5D-8D3B17E4EF16}"/>
    <dgm:cxn modelId="{A0CB643A-9505-44D9-86A0-787EEA67FF76}" type="presOf" srcId="{2AA9A9F0-1442-45F6-AC4A-A1B46C791242}" destId="{162E5415-6256-4BE8-901E-962FC1593AB4}" srcOrd="1" destOrd="1" presId="urn:microsoft.com/office/officeart/2005/8/layout/vList4"/>
    <dgm:cxn modelId="{A7A2FF3A-1D66-491A-96F1-DE57E7EED235}" type="presOf" srcId="{25E6FAE8-5089-4DE7-B441-49BA0281239F}" destId="{7D8F20A2-F43F-4F44-8447-8BDFC9B1D453}" srcOrd="1" destOrd="1" presId="urn:microsoft.com/office/officeart/2005/8/layout/vList4"/>
    <dgm:cxn modelId="{0D93D25F-4E11-4325-86A5-5BC07E776572}" srcId="{652C2AA8-7E76-48B0-9819-DA03DAD6C50A}" destId="{B491DD8E-AE62-46E9-9FE9-7F9AE17FD54F}" srcOrd="1" destOrd="0" parTransId="{B5564019-B49E-4559-A410-1462C6E2CA12}" sibTransId="{55E276FA-DC64-4BF6-B7B9-3374A830D0D6}"/>
    <dgm:cxn modelId="{1FFC1F63-770D-4486-91E2-BFDE32D905B6}" srcId="{F8E25EAA-0FEE-451B-BDDF-53B62D1CA850}" destId="{25E6FAE8-5089-4DE7-B441-49BA0281239F}" srcOrd="0" destOrd="0" parTransId="{0CC04F29-1F9D-4F7C-880C-957B931F1DA6}" sibTransId="{049A4E15-AFBC-4C12-879B-C8E20802837B}"/>
    <dgm:cxn modelId="{1CA07666-F1AC-443F-AEE9-FAFA11C1CC2F}" type="presOf" srcId="{F8E25EAA-0FEE-451B-BDDF-53B62D1CA850}" destId="{7D8F20A2-F43F-4F44-8447-8BDFC9B1D453}" srcOrd="1" destOrd="0" presId="urn:microsoft.com/office/officeart/2005/8/layout/vList4"/>
    <dgm:cxn modelId="{3C3F8A6A-98EE-4A3A-9741-2791267E7458}" type="presOf" srcId="{25E6FAE8-5089-4DE7-B441-49BA0281239F}" destId="{14701FAB-02BB-43E0-9209-05C9D3492EC3}" srcOrd="0" destOrd="1" presId="urn:microsoft.com/office/officeart/2005/8/layout/vList4"/>
    <dgm:cxn modelId="{D0452A4B-61A2-4B38-B7F3-CC20019C1CB6}" type="presOf" srcId="{608DB4AD-6E89-454E-A389-71A5D5BF229B}" destId="{A3692499-A320-4556-AD71-F08EFF20081C}" srcOrd="1" destOrd="1" presId="urn:microsoft.com/office/officeart/2005/8/layout/vList4"/>
    <dgm:cxn modelId="{628FB677-E388-4B79-95C4-08FCB470E86D}" srcId="{B491DD8E-AE62-46E9-9FE9-7F9AE17FD54F}" destId="{238B1790-787C-4D76-81CC-AC13C5CE02DD}" srcOrd="0" destOrd="0" parTransId="{F97E50A3-816A-4D36-B541-ABE60C12CE6F}" sibTransId="{7E83970A-46F5-4F51-9CD4-F844919A1771}"/>
    <dgm:cxn modelId="{65661258-E1F4-42C8-8273-3E0F8D3B1381}" type="presOf" srcId="{608DB4AD-6E89-454E-A389-71A5D5BF229B}" destId="{EDB8D1E1-944A-411C-978B-AE84EC1144CD}" srcOrd="0" destOrd="1" presId="urn:microsoft.com/office/officeart/2005/8/layout/vList4"/>
    <dgm:cxn modelId="{771BB383-6C32-4A38-A8C9-FB9181BC29F2}" srcId="{3EA0D3D7-B919-4D13-8D63-47692E5730DB}" destId="{2AA9A9F0-1442-45F6-AC4A-A1B46C791242}" srcOrd="0" destOrd="0" parTransId="{FE532C87-6E69-466D-94F5-B2BE346CF51A}" sibTransId="{B4637EA5-F53A-4EB1-9B7E-8762C92EC87F}"/>
    <dgm:cxn modelId="{A2847B9F-6893-4BE1-839D-FA9FFF26DE08}" type="presOf" srcId="{B491DD8E-AE62-46E9-9FE9-7F9AE17FD54F}" destId="{FF7115BF-F850-4DFB-BF64-C32A251FB3A7}" srcOrd="0" destOrd="0" presId="urn:microsoft.com/office/officeart/2005/8/layout/vList4"/>
    <dgm:cxn modelId="{35D7A7A2-F566-4B37-A442-2C79D8D1256B}" srcId="{652C2AA8-7E76-48B0-9819-DA03DAD6C50A}" destId="{01B09278-27CB-44F2-B5D3-76D6BF225E2E}" srcOrd="2" destOrd="0" parTransId="{1822932D-D7FA-43E4-BF0F-D7BFF0BFE1D4}" sibTransId="{E7FBC0FC-7717-45EA-81C2-A28BC1891E25}"/>
    <dgm:cxn modelId="{20A117D1-CEDF-43DD-A0A0-B284CE568D37}" type="presOf" srcId="{3EA0D3D7-B919-4D13-8D63-47692E5730DB}" destId="{162E5415-6256-4BE8-901E-962FC1593AB4}" srcOrd="1" destOrd="0" presId="urn:microsoft.com/office/officeart/2005/8/layout/vList4"/>
    <dgm:cxn modelId="{059250DD-2472-4869-95ED-266E26F7C9FE}" type="presOf" srcId="{B491DD8E-AE62-46E9-9FE9-7F9AE17FD54F}" destId="{0E041A1F-BA73-45CC-888E-140336D778F5}" srcOrd="1" destOrd="0" presId="urn:microsoft.com/office/officeart/2005/8/layout/vList4"/>
    <dgm:cxn modelId="{86E36AEC-FD0A-401A-98EF-BBE540511E6B}" type="presOf" srcId="{3EA0D3D7-B919-4D13-8D63-47692E5730DB}" destId="{631F815E-BCC5-440D-A68B-B32F31A4518B}" srcOrd="0" destOrd="0" presId="urn:microsoft.com/office/officeart/2005/8/layout/vList4"/>
    <dgm:cxn modelId="{91A150A8-54C3-490F-9786-70D632889D94}" type="presParOf" srcId="{BEB00E1A-906B-46F6-B9E8-D1E8D22D1003}" destId="{55FB3FC9-13AE-494B-8A1A-D8EE1B306DDF}" srcOrd="0" destOrd="0" presId="urn:microsoft.com/office/officeart/2005/8/layout/vList4"/>
    <dgm:cxn modelId="{9D12DAF8-74E6-41E1-A587-A747E6CA6DB1}" type="presParOf" srcId="{55FB3FC9-13AE-494B-8A1A-D8EE1B306DDF}" destId="{631F815E-BCC5-440D-A68B-B32F31A4518B}" srcOrd="0" destOrd="0" presId="urn:microsoft.com/office/officeart/2005/8/layout/vList4"/>
    <dgm:cxn modelId="{5EE903B8-F8CE-4B24-990F-0D321BB8B192}" type="presParOf" srcId="{55FB3FC9-13AE-494B-8A1A-D8EE1B306DDF}" destId="{1FFEB1AC-DB91-4596-B5F8-FC5BD352CD10}" srcOrd="1" destOrd="0" presId="urn:microsoft.com/office/officeart/2005/8/layout/vList4"/>
    <dgm:cxn modelId="{B236BCDA-2C38-451D-A40C-CF75F3CB7101}" type="presParOf" srcId="{55FB3FC9-13AE-494B-8A1A-D8EE1B306DDF}" destId="{162E5415-6256-4BE8-901E-962FC1593AB4}" srcOrd="2" destOrd="0" presId="urn:microsoft.com/office/officeart/2005/8/layout/vList4"/>
    <dgm:cxn modelId="{29D8207A-F116-4520-8AB2-03CB45C917C0}" type="presParOf" srcId="{BEB00E1A-906B-46F6-B9E8-D1E8D22D1003}" destId="{4F17924A-0E44-4C66-A06D-F0D0B63CB3EA}" srcOrd="1" destOrd="0" presId="urn:microsoft.com/office/officeart/2005/8/layout/vList4"/>
    <dgm:cxn modelId="{2BAA736A-9747-4808-9269-7F58392FABD4}" type="presParOf" srcId="{BEB00E1A-906B-46F6-B9E8-D1E8D22D1003}" destId="{945587E2-9B45-4A59-B056-ABED24D78DE4}" srcOrd="2" destOrd="0" presId="urn:microsoft.com/office/officeart/2005/8/layout/vList4"/>
    <dgm:cxn modelId="{25C92555-8C05-4D2B-8284-622A0DAD8ECD}" type="presParOf" srcId="{945587E2-9B45-4A59-B056-ABED24D78DE4}" destId="{FF7115BF-F850-4DFB-BF64-C32A251FB3A7}" srcOrd="0" destOrd="0" presId="urn:microsoft.com/office/officeart/2005/8/layout/vList4"/>
    <dgm:cxn modelId="{5EFA6C13-4C6E-46D7-8744-A8B5B050A0A1}" type="presParOf" srcId="{945587E2-9B45-4A59-B056-ABED24D78DE4}" destId="{BAA9211D-3CE6-4DE7-9CF9-F7FEC1C2AFD8}" srcOrd="1" destOrd="0" presId="urn:microsoft.com/office/officeart/2005/8/layout/vList4"/>
    <dgm:cxn modelId="{4AC5BC77-76D8-4F49-B214-10B23C7D6AFF}" type="presParOf" srcId="{945587E2-9B45-4A59-B056-ABED24D78DE4}" destId="{0E041A1F-BA73-45CC-888E-140336D778F5}" srcOrd="2" destOrd="0" presId="urn:microsoft.com/office/officeart/2005/8/layout/vList4"/>
    <dgm:cxn modelId="{47DC378C-A4C6-4CE1-B000-437549DD7830}" type="presParOf" srcId="{BEB00E1A-906B-46F6-B9E8-D1E8D22D1003}" destId="{032DA15F-B641-425B-98AC-A733308FBECC}" srcOrd="3" destOrd="0" presId="urn:microsoft.com/office/officeart/2005/8/layout/vList4"/>
    <dgm:cxn modelId="{C6A1E501-456A-40A9-8CA3-892414DBAA84}" type="presParOf" srcId="{BEB00E1A-906B-46F6-B9E8-D1E8D22D1003}" destId="{D5B0093D-7D22-4913-8FF0-3341475DB32B}" srcOrd="4" destOrd="0" presId="urn:microsoft.com/office/officeart/2005/8/layout/vList4"/>
    <dgm:cxn modelId="{70013D60-2D4B-4721-B08D-7C3271CA3CDF}" type="presParOf" srcId="{D5B0093D-7D22-4913-8FF0-3341475DB32B}" destId="{EDB8D1E1-944A-411C-978B-AE84EC1144CD}" srcOrd="0" destOrd="0" presId="urn:microsoft.com/office/officeart/2005/8/layout/vList4"/>
    <dgm:cxn modelId="{0EFC5ABB-48DB-491F-8900-0786B938E799}" type="presParOf" srcId="{D5B0093D-7D22-4913-8FF0-3341475DB32B}" destId="{9FC03F19-EBC4-47AC-86E7-FFF64CBCD6CF}" srcOrd="1" destOrd="0" presId="urn:microsoft.com/office/officeart/2005/8/layout/vList4"/>
    <dgm:cxn modelId="{B6B501F4-4BF8-4578-9BCE-23E63659B6F4}" type="presParOf" srcId="{D5B0093D-7D22-4913-8FF0-3341475DB32B}" destId="{A3692499-A320-4556-AD71-F08EFF20081C}" srcOrd="2" destOrd="0" presId="urn:microsoft.com/office/officeart/2005/8/layout/vList4"/>
    <dgm:cxn modelId="{77426585-7D13-40C5-8A7B-46B2C618987C}" type="presParOf" srcId="{BEB00E1A-906B-46F6-B9E8-D1E8D22D1003}" destId="{865B91F1-A09F-420B-936B-A70185A5AEEF}" srcOrd="5" destOrd="0" presId="urn:microsoft.com/office/officeart/2005/8/layout/vList4"/>
    <dgm:cxn modelId="{947EB585-722D-413A-88FD-A65BB4CF4700}" type="presParOf" srcId="{BEB00E1A-906B-46F6-B9E8-D1E8D22D1003}" destId="{7ACAF1C3-79D3-41D2-B9E2-A3F71E1E8235}" srcOrd="6" destOrd="0" presId="urn:microsoft.com/office/officeart/2005/8/layout/vList4"/>
    <dgm:cxn modelId="{29F1C7BE-FB8D-425F-817E-B418402FD81F}" type="presParOf" srcId="{7ACAF1C3-79D3-41D2-B9E2-A3F71E1E8235}" destId="{14701FAB-02BB-43E0-9209-05C9D3492EC3}" srcOrd="0" destOrd="0" presId="urn:microsoft.com/office/officeart/2005/8/layout/vList4"/>
    <dgm:cxn modelId="{CD200027-446A-4EB7-8117-88CFE4AF9C27}" type="presParOf" srcId="{7ACAF1C3-79D3-41D2-B9E2-A3F71E1E8235}" destId="{86C8A0E1-A4B3-447C-BBA2-1425149E3517}" srcOrd="1" destOrd="0" presId="urn:microsoft.com/office/officeart/2005/8/layout/vList4"/>
    <dgm:cxn modelId="{6F808629-E104-4021-BEFB-42FE0F1813D1}" type="presParOf" srcId="{7ACAF1C3-79D3-41D2-B9E2-A3F71E1E8235}" destId="{7D8F20A2-F43F-4F44-8447-8BDFC9B1D45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DDA7CA-6908-49A2-BE1D-2D5D4BFF6104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TW" altLang="en-US"/>
        </a:p>
      </dgm:t>
    </dgm:pt>
    <dgm:pt modelId="{C14A1A6A-F6E2-4568-BCCF-BA0C4BB006B7}">
      <dgm:prSet phldrT="[文字]" custT="1"/>
      <dgm:spPr>
        <a:ln w="19050">
          <a:solidFill>
            <a:srgbClr val="00B050"/>
          </a:solidFill>
        </a:ln>
      </dgm:spPr>
      <dgm:t>
        <a:bodyPr/>
        <a:lstStyle/>
        <a:p>
          <a:r>
            <a:rPr lang="zh-TW" altLang="en-US" sz="1700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政治</a:t>
          </a:r>
          <a:endParaRPr lang="en-US" altLang="zh-TW" sz="1700" b="1" dirty="0">
            <a:solidFill>
              <a:srgbClr val="00B050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sz="1700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人物</a:t>
          </a:r>
        </a:p>
      </dgm:t>
    </dgm:pt>
    <dgm:pt modelId="{E1C8A0AF-7638-4EF0-9286-58B92754B32C}" type="parTrans" cxnId="{75F08DC6-FB53-432C-BEE7-A957FB2D122A}">
      <dgm:prSet/>
      <dgm:spPr/>
      <dgm:t>
        <a:bodyPr/>
        <a:lstStyle/>
        <a:p>
          <a:endParaRPr lang="zh-TW" altLang="en-US"/>
        </a:p>
      </dgm:t>
    </dgm:pt>
    <dgm:pt modelId="{3083E400-0D42-4503-9DCB-4D5417B36D75}" type="sibTrans" cxnId="{75F08DC6-FB53-432C-BEE7-A957FB2D122A}">
      <dgm:prSet custT="1"/>
      <dgm:spPr>
        <a:ln w="19050">
          <a:solidFill>
            <a:srgbClr val="FF0000"/>
          </a:solidFill>
        </a:ln>
      </dgm:spPr>
      <dgm:t>
        <a:bodyPr/>
        <a:lstStyle/>
        <a:p>
          <a:r>
            <a:rPr lang="en-US" altLang="zh-TW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Youtuber</a:t>
          </a:r>
          <a:endParaRPr lang="zh-TW" altLang="en-US" sz="1400" b="1" dirty="0">
            <a:solidFill>
              <a:srgbClr val="FF0000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122E67F-DD76-429D-ABDA-FBF1E4609A29}">
      <dgm:prSet phldrT="[文字]" custT="1"/>
      <dgm:spPr>
        <a:ln w="19050">
          <a:solidFill>
            <a:schemeClr val="accent4">
              <a:lumMod val="50000"/>
            </a:schemeClr>
          </a:solidFill>
        </a:ln>
      </dgm:spPr>
      <dgm:t>
        <a:bodyPr/>
        <a:lstStyle/>
        <a:p>
          <a:r>
            <a:rPr lang="zh-TW" altLang="en-US" sz="1700" b="1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體育</a:t>
          </a:r>
          <a:endParaRPr lang="en-US" altLang="zh-TW" sz="1700" b="1" dirty="0">
            <a:solidFill>
              <a:schemeClr val="accent4">
                <a:lumMod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sz="1700" b="1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選手</a:t>
          </a:r>
        </a:p>
      </dgm:t>
    </dgm:pt>
    <dgm:pt modelId="{1B292800-C2F8-4978-B24A-9770B10022CC}" type="parTrans" cxnId="{498A75F2-B561-4FC9-AEA4-6FF3FE194A2B}">
      <dgm:prSet/>
      <dgm:spPr/>
      <dgm:t>
        <a:bodyPr/>
        <a:lstStyle/>
        <a:p>
          <a:endParaRPr lang="zh-TW" altLang="en-US"/>
        </a:p>
      </dgm:t>
    </dgm:pt>
    <dgm:pt modelId="{88D24F79-5ACF-49D7-875B-9492224FB17F}" type="sibTrans" cxnId="{498A75F2-B561-4FC9-AEA4-6FF3FE194A2B}">
      <dgm:prSet custT="1"/>
      <dgm:spPr>
        <a:ln w="19050">
          <a:solidFill>
            <a:srgbClr val="7030A0"/>
          </a:solidFill>
        </a:ln>
      </dgm:spPr>
      <dgm:t>
        <a:bodyPr/>
        <a:lstStyle/>
        <a:p>
          <a:r>
            <a:rPr lang="zh-TW" altLang="en-US" sz="17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實況</a:t>
          </a:r>
          <a:endParaRPr lang="en-US" altLang="zh-TW" sz="1700" b="1" dirty="0">
            <a:solidFill>
              <a:srgbClr val="7030A0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sz="17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主播</a:t>
          </a:r>
        </a:p>
      </dgm:t>
    </dgm:pt>
    <dgm:pt modelId="{C681BA68-9D35-4F0A-96AD-87257ACE4445}">
      <dgm:prSet phldrT="[文字]"/>
      <dgm:spPr>
        <a:noFill/>
        <a:ln>
          <a:noFill/>
        </a:ln>
      </dgm:spPr>
      <dgm:t>
        <a:bodyPr/>
        <a:lstStyle/>
        <a:p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2FEAB88-6961-4ED9-8FC9-688BBB24A1CE}" type="parTrans" cxnId="{B256D21D-39EE-421E-BA08-5CECCD2BF7C9}">
      <dgm:prSet/>
      <dgm:spPr/>
      <dgm:t>
        <a:bodyPr/>
        <a:lstStyle/>
        <a:p>
          <a:endParaRPr lang="zh-TW" altLang="en-US"/>
        </a:p>
      </dgm:t>
    </dgm:pt>
    <dgm:pt modelId="{F45F0DA6-51D7-4833-8DB1-58B66B4501BD}" type="sibTrans" cxnId="{B256D21D-39EE-421E-BA08-5CECCD2BF7C9}">
      <dgm:prSet/>
      <dgm:spPr>
        <a:ln w="19050"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en-US" altLang="zh-TW" b="1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Vtuber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A9488BF-17B6-4A2E-8941-9EF353A455FE}">
      <dgm:prSet custT="1"/>
      <dgm:spPr>
        <a:ln w="19050">
          <a:solidFill>
            <a:srgbClr val="0070C0"/>
          </a:solidFill>
        </a:ln>
      </dgm:spPr>
      <dgm:t>
        <a:bodyPr/>
        <a:lstStyle/>
        <a:p>
          <a:r>
            <a:rPr lang="zh-TW" altLang="en-US" sz="17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網紅</a:t>
          </a:r>
        </a:p>
      </dgm:t>
    </dgm:pt>
    <dgm:pt modelId="{91EA9F70-61F9-4A90-B727-AA6291D14CE7}" type="parTrans" cxnId="{EDCC9575-6E0E-45C0-8C13-EE4D60BBA5A0}">
      <dgm:prSet/>
      <dgm:spPr/>
      <dgm:t>
        <a:bodyPr/>
        <a:lstStyle/>
        <a:p>
          <a:endParaRPr lang="zh-TW" altLang="en-US"/>
        </a:p>
      </dgm:t>
    </dgm:pt>
    <dgm:pt modelId="{2EF4E4B0-733B-4E69-8852-0445D34BE03A}" type="sibTrans" cxnId="{EDCC9575-6E0E-45C0-8C13-EE4D60BBA5A0}">
      <dgm:prSet custT="1"/>
      <dgm:spPr>
        <a:ln w="19050"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TW" altLang="en-US" sz="17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藝人</a:t>
          </a:r>
        </a:p>
      </dgm:t>
    </dgm:pt>
    <dgm:pt modelId="{D0E6035E-E124-48CD-A96A-C12DD9968572}" type="pres">
      <dgm:prSet presAssocID="{C1DDA7CA-6908-49A2-BE1D-2D5D4BFF6104}" presName="Name0" presStyleCnt="0">
        <dgm:presLayoutVars>
          <dgm:chMax/>
          <dgm:chPref/>
          <dgm:dir/>
          <dgm:animLvl val="lvl"/>
        </dgm:presLayoutVars>
      </dgm:prSet>
      <dgm:spPr/>
    </dgm:pt>
    <dgm:pt modelId="{E211B8CF-1BEC-4198-8DDB-10B6C10D1C5A}" type="pres">
      <dgm:prSet presAssocID="{C14A1A6A-F6E2-4568-BCCF-BA0C4BB006B7}" presName="composite" presStyleCnt="0"/>
      <dgm:spPr/>
    </dgm:pt>
    <dgm:pt modelId="{7F6185D1-377C-46F9-9B06-155E925C91DD}" type="pres">
      <dgm:prSet presAssocID="{C14A1A6A-F6E2-4568-BCCF-BA0C4BB006B7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60AFF794-62AE-4685-B411-F846AFD77EEA}" type="pres">
      <dgm:prSet presAssocID="{C14A1A6A-F6E2-4568-BCCF-BA0C4BB006B7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94AB2D99-DE36-40B3-B1AE-863481A8A013}" type="pres">
      <dgm:prSet presAssocID="{C14A1A6A-F6E2-4568-BCCF-BA0C4BB006B7}" presName="BalanceSpacing" presStyleCnt="0"/>
      <dgm:spPr/>
    </dgm:pt>
    <dgm:pt modelId="{1A0A5384-ABF5-4724-BB38-AA3F035DF1DF}" type="pres">
      <dgm:prSet presAssocID="{C14A1A6A-F6E2-4568-BCCF-BA0C4BB006B7}" presName="BalanceSpacing1" presStyleCnt="0"/>
      <dgm:spPr/>
    </dgm:pt>
    <dgm:pt modelId="{3F22F10B-2053-4A0B-87DB-799949024588}" type="pres">
      <dgm:prSet presAssocID="{3083E400-0D42-4503-9DCB-4D5417B36D75}" presName="Accent1Text" presStyleLbl="node1" presStyleIdx="1" presStyleCnt="8"/>
      <dgm:spPr/>
    </dgm:pt>
    <dgm:pt modelId="{36DF633F-2F1B-408F-9C8A-F07107283689}" type="pres">
      <dgm:prSet presAssocID="{3083E400-0D42-4503-9DCB-4D5417B36D75}" presName="spaceBetweenRectangles" presStyleCnt="0"/>
      <dgm:spPr/>
    </dgm:pt>
    <dgm:pt modelId="{16F8A7F8-061F-4553-89D3-B820DB7E7123}" type="pres">
      <dgm:prSet presAssocID="{BA9488BF-17B6-4A2E-8941-9EF353A455FE}" presName="composite" presStyleCnt="0"/>
      <dgm:spPr/>
    </dgm:pt>
    <dgm:pt modelId="{0112C1D0-BAFF-4D10-AA42-507CE2D4238D}" type="pres">
      <dgm:prSet presAssocID="{BA9488BF-17B6-4A2E-8941-9EF353A455FE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F5BB96D2-43D9-48D8-8063-CEA727EEFBF3}" type="pres">
      <dgm:prSet presAssocID="{BA9488BF-17B6-4A2E-8941-9EF353A455FE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78A169B8-627E-42F7-AA09-C48001202B5C}" type="pres">
      <dgm:prSet presAssocID="{BA9488BF-17B6-4A2E-8941-9EF353A455FE}" presName="BalanceSpacing" presStyleCnt="0"/>
      <dgm:spPr/>
    </dgm:pt>
    <dgm:pt modelId="{FA8694A4-9F0F-41DD-9A4B-0416BF4CD5A6}" type="pres">
      <dgm:prSet presAssocID="{BA9488BF-17B6-4A2E-8941-9EF353A455FE}" presName="BalanceSpacing1" presStyleCnt="0"/>
      <dgm:spPr/>
    </dgm:pt>
    <dgm:pt modelId="{B9D4A0A2-4A5C-4F3D-B0ED-F3F74871AF32}" type="pres">
      <dgm:prSet presAssocID="{2EF4E4B0-733B-4E69-8852-0445D34BE03A}" presName="Accent1Text" presStyleLbl="node1" presStyleIdx="3" presStyleCnt="8"/>
      <dgm:spPr/>
    </dgm:pt>
    <dgm:pt modelId="{C25CBADA-4E14-4F2A-83B8-D4499E6441A4}" type="pres">
      <dgm:prSet presAssocID="{2EF4E4B0-733B-4E69-8852-0445D34BE03A}" presName="spaceBetweenRectangles" presStyleCnt="0"/>
      <dgm:spPr/>
    </dgm:pt>
    <dgm:pt modelId="{CDC7BF13-EF20-4DC6-A77A-F17D247396C0}" type="pres">
      <dgm:prSet presAssocID="{2122E67F-DD76-429D-ABDA-FBF1E4609A29}" presName="composite" presStyleCnt="0"/>
      <dgm:spPr/>
    </dgm:pt>
    <dgm:pt modelId="{9D0328C9-39BD-4F1E-8B8C-C1A78E3F1537}" type="pres">
      <dgm:prSet presAssocID="{2122E67F-DD76-429D-ABDA-FBF1E4609A29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673E32DB-AA7D-441E-80AC-011AA6A6D8C7}" type="pres">
      <dgm:prSet presAssocID="{2122E67F-DD76-429D-ABDA-FBF1E4609A29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DE45643-654B-4FEA-BA52-B6CA7E556916}" type="pres">
      <dgm:prSet presAssocID="{2122E67F-DD76-429D-ABDA-FBF1E4609A29}" presName="BalanceSpacing" presStyleCnt="0"/>
      <dgm:spPr/>
    </dgm:pt>
    <dgm:pt modelId="{58280CFE-6AF9-491E-8A5A-0982C6FD2071}" type="pres">
      <dgm:prSet presAssocID="{2122E67F-DD76-429D-ABDA-FBF1E4609A29}" presName="BalanceSpacing1" presStyleCnt="0"/>
      <dgm:spPr/>
    </dgm:pt>
    <dgm:pt modelId="{95B8E87E-1E9F-4F7D-A505-00156EB00F47}" type="pres">
      <dgm:prSet presAssocID="{88D24F79-5ACF-49D7-875B-9492224FB17F}" presName="Accent1Text" presStyleLbl="node1" presStyleIdx="5" presStyleCnt="8"/>
      <dgm:spPr/>
    </dgm:pt>
    <dgm:pt modelId="{20C2D4B9-6A34-495F-8452-4D04BFEC687C}" type="pres">
      <dgm:prSet presAssocID="{88D24F79-5ACF-49D7-875B-9492224FB17F}" presName="spaceBetweenRectangles" presStyleCnt="0"/>
      <dgm:spPr/>
    </dgm:pt>
    <dgm:pt modelId="{C22F23C1-9CB4-4479-A23F-9C11B0DFF1D4}" type="pres">
      <dgm:prSet presAssocID="{C681BA68-9D35-4F0A-96AD-87257ACE4445}" presName="composite" presStyleCnt="0"/>
      <dgm:spPr/>
    </dgm:pt>
    <dgm:pt modelId="{0ED4D2CD-6183-49E3-A3ED-9AAF8A469B09}" type="pres">
      <dgm:prSet presAssocID="{C681BA68-9D35-4F0A-96AD-87257ACE4445}" presName="Parent1" presStyleLbl="node1" presStyleIdx="6" presStyleCnt="8" custLinFactX="100000" custLinFactNeighborX="142358" custLinFactNeighborY="-10797">
        <dgm:presLayoutVars>
          <dgm:chMax val="1"/>
          <dgm:chPref val="1"/>
          <dgm:bulletEnabled val="1"/>
        </dgm:presLayoutVars>
      </dgm:prSet>
      <dgm:spPr/>
    </dgm:pt>
    <dgm:pt modelId="{94BDC51A-436E-4910-9F72-D46C16FF14BE}" type="pres">
      <dgm:prSet presAssocID="{C681BA68-9D35-4F0A-96AD-87257ACE4445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FC5686F0-AAEB-4191-BB85-169A93C5A1B1}" type="pres">
      <dgm:prSet presAssocID="{C681BA68-9D35-4F0A-96AD-87257ACE4445}" presName="BalanceSpacing" presStyleCnt="0"/>
      <dgm:spPr/>
    </dgm:pt>
    <dgm:pt modelId="{4AC68CA4-C757-4AC0-945E-A9A487B90FFE}" type="pres">
      <dgm:prSet presAssocID="{C681BA68-9D35-4F0A-96AD-87257ACE4445}" presName="BalanceSpacing1" presStyleCnt="0"/>
      <dgm:spPr/>
    </dgm:pt>
    <dgm:pt modelId="{AED53376-2DEE-44C0-B891-49A3C1C30C0E}" type="pres">
      <dgm:prSet presAssocID="{F45F0DA6-51D7-4833-8DB1-58B66B4501BD}" presName="Accent1Text" presStyleLbl="node1" presStyleIdx="7" presStyleCnt="8" custLinFactX="-100000" custLinFactY="-71843" custLinFactNeighborX="-122822" custLinFactNeighborY="-100000"/>
      <dgm:spPr/>
    </dgm:pt>
  </dgm:ptLst>
  <dgm:cxnLst>
    <dgm:cxn modelId="{B4DD4A1A-91B9-4FAE-9CE7-02784783B25E}" type="presOf" srcId="{2122E67F-DD76-429D-ABDA-FBF1E4609A29}" destId="{9D0328C9-39BD-4F1E-8B8C-C1A78E3F1537}" srcOrd="0" destOrd="0" presId="urn:microsoft.com/office/officeart/2008/layout/AlternatingHexagons"/>
    <dgm:cxn modelId="{B256D21D-39EE-421E-BA08-5CECCD2BF7C9}" srcId="{C1DDA7CA-6908-49A2-BE1D-2D5D4BFF6104}" destId="{C681BA68-9D35-4F0A-96AD-87257ACE4445}" srcOrd="3" destOrd="0" parTransId="{42FEAB88-6961-4ED9-8FC9-688BBB24A1CE}" sibTransId="{F45F0DA6-51D7-4833-8DB1-58B66B4501BD}"/>
    <dgm:cxn modelId="{E7046373-C403-4EB8-8CB3-36A70210E392}" type="presOf" srcId="{3083E400-0D42-4503-9DCB-4D5417B36D75}" destId="{3F22F10B-2053-4A0B-87DB-799949024588}" srcOrd="0" destOrd="0" presId="urn:microsoft.com/office/officeart/2008/layout/AlternatingHexagons"/>
    <dgm:cxn modelId="{EDCC9575-6E0E-45C0-8C13-EE4D60BBA5A0}" srcId="{C1DDA7CA-6908-49A2-BE1D-2D5D4BFF6104}" destId="{BA9488BF-17B6-4A2E-8941-9EF353A455FE}" srcOrd="1" destOrd="0" parTransId="{91EA9F70-61F9-4A90-B727-AA6291D14CE7}" sibTransId="{2EF4E4B0-733B-4E69-8852-0445D34BE03A}"/>
    <dgm:cxn modelId="{A9A04EB8-CF47-4FB8-BE5E-3CB8D20A796C}" type="presOf" srcId="{88D24F79-5ACF-49D7-875B-9492224FB17F}" destId="{95B8E87E-1E9F-4F7D-A505-00156EB00F47}" srcOrd="0" destOrd="0" presId="urn:microsoft.com/office/officeart/2008/layout/AlternatingHexagons"/>
    <dgm:cxn modelId="{E199F5BA-1DD3-4F42-8B9B-7EAFA783FB6D}" type="presOf" srcId="{2EF4E4B0-733B-4E69-8852-0445D34BE03A}" destId="{B9D4A0A2-4A5C-4F3D-B0ED-F3F74871AF32}" srcOrd="0" destOrd="0" presId="urn:microsoft.com/office/officeart/2008/layout/AlternatingHexagons"/>
    <dgm:cxn modelId="{797E45BF-58E9-499C-B4D6-FC8D720E6609}" type="presOf" srcId="{C14A1A6A-F6E2-4568-BCCF-BA0C4BB006B7}" destId="{7F6185D1-377C-46F9-9B06-155E925C91DD}" srcOrd="0" destOrd="0" presId="urn:microsoft.com/office/officeart/2008/layout/AlternatingHexagons"/>
    <dgm:cxn modelId="{9A5728C0-DC10-4B55-AAC7-D745728B9874}" type="presOf" srcId="{C1DDA7CA-6908-49A2-BE1D-2D5D4BFF6104}" destId="{D0E6035E-E124-48CD-A96A-C12DD9968572}" srcOrd="0" destOrd="0" presId="urn:microsoft.com/office/officeart/2008/layout/AlternatingHexagons"/>
    <dgm:cxn modelId="{75F08DC6-FB53-432C-BEE7-A957FB2D122A}" srcId="{C1DDA7CA-6908-49A2-BE1D-2D5D4BFF6104}" destId="{C14A1A6A-F6E2-4568-BCCF-BA0C4BB006B7}" srcOrd="0" destOrd="0" parTransId="{E1C8A0AF-7638-4EF0-9286-58B92754B32C}" sibTransId="{3083E400-0D42-4503-9DCB-4D5417B36D75}"/>
    <dgm:cxn modelId="{F8D684CE-86E2-4AC7-9311-87898C0BBBC2}" type="presOf" srcId="{BA9488BF-17B6-4A2E-8941-9EF353A455FE}" destId="{0112C1D0-BAFF-4D10-AA42-507CE2D4238D}" srcOrd="0" destOrd="0" presId="urn:microsoft.com/office/officeart/2008/layout/AlternatingHexagons"/>
    <dgm:cxn modelId="{41BFB0DD-32EC-4AF5-88C4-FC2C839A7D9E}" type="presOf" srcId="{C681BA68-9D35-4F0A-96AD-87257ACE4445}" destId="{0ED4D2CD-6183-49E3-A3ED-9AAF8A469B09}" srcOrd="0" destOrd="0" presId="urn:microsoft.com/office/officeart/2008/layout/AlternatingHexagons"/>
    <dgm:cxn modelId="{1C7FA7E9-1FA2-46FF-BC8D-0EA3C7B7EE53}" type="presOf" srcId="{F45F0DA6-51D7-4833-8DB1-58B66B4501BD}" destId="{AED53376-2DEE-44C0-B891-49A3C1C30C0E}" srcOrd="0" destOrd="0" presId="urn:microsoft.com/office/officeart/2008/layout/AlternatingHexagons"/>
    <dgm:cxn modelId="{498A75F2-B561-4FC9-AEA4-6FF3FE194A2B}" srcId="{C1DDA7CA-6908-49A2-BE1D-2D5D4BFF6104}" destId="{2122E67F-DD76-429D-ABDA-FBF1E4609A29}" srcOrd="2" destOrd="0" parTransId="{1B292800-C2F8-4978-B24A-9770B10022CC}" sibTransId="{88D24F79-5ACF-49D7-875B-9492224FB17F}"/>
    <dgm:cxn modelId="{91AEA4A9-BE05-4EEF-8C3D-48AA14F2C68E}" type="presParOf" srcId="{D0E6035E-E124-48CD-A96A-C12DD9968572}" destId="{E211B8CF-1BEC-4198-8DDB-10B6C10D1C5A}" srcOrd="0" destOrd="0" presId="urn:microsoft.com/office/officeart/2008/layout/AlternatingHexagons"/>
    <dgm:cxn modelId="{118711FB-871F-48AF-BD90-F1AE0DB2788D}" type="presParOf" srcId="{E211B8CF-1BEC-4198-8DDB-10B6C10D1C5A}" destId="{7F6185D1-377C-46F9-9B06-155E925C91DD}" srcOrd="0" destOrd="0" presId="urn:microsoft.com/office/officeart/2008/layout/AlternatingHexagons"/>
    <dgm:cxn modelId="{FD34F39A-7C1C-46B8-9511-D6BF4AAFD9FC}" type="presParOf" srcId="{E211B8CF-1BEC-4198-8DDB-10B6C10D1C5A}" destId="{60AFF794-62AE-4685-B411-F846AFD77EEA}" srcOrd="1" destOrd="0" presId="urn:microsoft.com/office/officeart/2008/layout/AlternatingHexagons"/>
    <dgm:cxn modelId="{68266863-2EAA-4D66-99BF-03779340C508}" type="presParOf" srcId="{E211B8CF-1BEC-4198-8DDB-10B6C10D1C5A}" destId="{94AB2D99-DE36-40B3-B1AE-863481A8A013}" srcOrd="2" destOrd="0" presId="urn:microsoft.com/office/officeart/2008/layout/AlternatingHexagons"/>
    <dgm:cxn modelId="{E7986A4D-A13C-450D-9B2A-4D7C78C60776}" type="presParOf" srcId="{E211B8CF-1BEC-4198-8DDB-10B6C10D1C5A}" destId="{1A0A5384-ABF5-4724-BB38-AA3F035DF1DF}" srcOrd="3" destOrd="0" presId="urn:microsoft.com/office/officeart/2008/layout/AlternatingHexagons"/>
    <dgm:cxn modelId="{4636221B-54DA-4238-8083-768D6BDEF484}" type="presParOf" srcId="{E211B8CF-1BEC-4198-8DDB-10B6C10D1C5A}" destId="{3F22F10B-2053-4A0B-87DB-799949024588}" srcOrd="4" destOrd="0" presId="urn:microsoft.com/office/officeart/2008/layout/AlternatingHexagons"/>
    <dgm:cxn modelId="{037967F4-6726-493F-81A6-753DC16AE42A}" type="presParOf" srcId="{D0E6035E-E124-48CD-A96A-C12DD9968572}" destId="{36DF633F-2F1B-408F-9C8A-F07107283689}" srcOrd="1" destOrd="0" presId="urn:microsoft.com/office/officeart/2008/layout/AlternatingHexagons"/>
    <dgm:cxn modelId="{4B549EAB-0A3B-467C-B982-E2799936FB64}" type="presParOf" srcId="{D0E6035E-E124-48CD-A96A-C12DD9968572}" destId="{16F8A7F8-061F-4553-89D3-B820DB7E7123}" srcOrd="2" destOrd="0" presId="urn:microsoft.com/office/officeart/2008/layout/AlternatingHexagons"/>
    <dgm:cxn modelId="{E6244494-CCD6-4BE2-88B0-8CE200467507}" type="presParOf" srcId="{16F8A7F8-061F-4553-89D3-B820DB7E7123}" destId="{0112C1D0-BAFF-4D10-AA42-507CE2D4238D}" srcOrd="0" destOrd="0" presId="urn:microsoft.com/office/officeart/2008/layout/AlternatingHexagons"/>
    <dgm:cxn modelId="{C167C1EC-4327-4F9B-BAF4-0F46F6B8B19D}" type="presParOf" srcId="{16F8A7F8-061F-4553-89D3-B820DB7E7123}" destId="{F5BB96D2-43D9-48D8-8063-CEA727EEFBF3}" srcOrd="1" destOrd="0" presId="urn:microsoft.com/office/officeart/2008/layout/AlternatingHexagons"/>
    <dgm:cxn modelId="{01EE452B-7CA1-4EFA-BB62-8A9D6C06AF4A}" type="presParOf" srcId="{16F8A7F8-061F-4553-89D3-B820DB7E7123}" destId="{78A169B8-627E-42F7-AA09-C48001202B5C}" srcOrd="2" destOrd="0" presId="urn:microsoft.com/office/officeart/2008/layout/AlternatingHexagons"/>
    <dgm:cxn modelId="{B047C560-9D71-4E35-9E3D-7EE294E45B3C}" type="presParOf" srcId="{16F8A7F8-061F-4553-89D3-B820DB7E7123}" destId="{FA8694A4-9F0F-41DD-9A4B-0416BF4CD5A6}" srcOrd="3" destOrd="0" presId="urn:microsoft.com/office/officeart/2008/layout/AlternatingHexagons"/>
    <dgm:cxn modelId="{ACA47AD6-3A39-44A2-8756-0597C5012251}" type="presParOf" srcId="{16F8A7F8-061F-4553-89D3-B820DB7E7123}" destId="{B9D4A0A2-4A5C-4F3D-B0ED-F3F74871AF32}" srcOrd="4" destOrd="0" presId="urn:microsoft.com/office/officeart/2008/layout/AlternatingHexagons"/>
    <dgm:cxn modelId="{4DFBA192-27F1-4D14-8B03-63DA946A2A38}" type="presParOf" srcId="{D0E6035E-E124-48CD-A96A-C12DD9968572}" destId="{C25CBADA-4E14-4F2A-83B8-D4499E6441A4}" srcOrd="3" destOrd="0" presId="urn:microsoft.com/office/officeart/2008/layout/AlternatingHexagons"/>
    <dgm:cxn modelId="{70596DD1-9CAD-45A0-829F-83FBDD268D4B}" type="presParOf" srcId="{D0E6035E-E124-48CD-A96A-C12DD9968572}" destId="{CDC7BF13-EF20-4DC6-A77A-F17D247396C0}" srcOrd="4" destOrd="0" presId="urn:microsoft.com/office/officeart/2008/layout/AlternatingHexagons"/>
    <dgm:cxn modelId="{E5BDBB7E-BDB6-433E-BE82-8B3CA4BEC969}" type="presParOf" srcId="{CDC7BF13-EF20-4DC6-A77A-F17D247396C0}" destId="{9D0328C9-39BD-4F1E-8B8C-C1A78E3F1537}" srcOrd="0" destOrd="0" presId="urn:microsoft.com/office/officeart/2008/layout/AlternatingHexagons"/>
    <dgm:cxn modelId="{9D349B21-9993-483F-8FBE-65870F010521}" type="presParOf" srcId="{CDC7BF13-EF20-4DC6-A77A-F17D247396C0}" destId="{673E32DB-AA7D-441E-80AC-011AA6A6D8C7}" srcOrd="1" destOrd="0" presId="urn:microsoft.com/office/officeart/2008/layout/AlternatingHexagons"/>
    <dgm:cxn modelId="{2C844D69-17E6-4D50-B761-2094E10AC9C6}" type="presParOf" srcId="{CDC7BF13-EF20-4DC6-A77A-F17D247396C0}" destId="{9DE45643-654B-4FEA-BA52-B6CA7E556916}" srcOrd="2" destOrd="0" presId="urn:microsoft.com/office/officeart/2008/layout/AlternatingHexagons"/>
    <dgm:cxn modelId="{F91EF137-847E-402C-9EB3-AF4F98E85F90}" type="presParOf" srcId="{CDC7BF13-EF20-4DC6-A77A-F17D247396C0}" destId="{58280CFE-6AF9-491E-8A5A-0982C6FD2071}" srcOrd="3" destOrd="0" presId="urn:microsoft.com/office/officeart/2008/layout/AlternatingHexagons"/>
    <dgm:cxn modelId="{D670E459-A349-4BD8-8C76-0AA91C6B5CA7}" type="presParOf" srcId="{CDC7BF13-EF20-4DC6-A77A-F17D247396C0}" destId="{95B8E87E-1E9F-4F7D-A505-00156EB00F47}" srcOrd="4" destOrd="0" presId="urn:microsoft.com/office/officeart/2008/layout/AlternatingHexagons"/>
    <dgm:cxn modelId="{622FAA8B-FF48-4A28-89C6-BD7F85E63704}" type="presParOf" srcId="{D0E6035E-E124-48CD-A96A-C12DD9968572}" destId="{20C2D4B9-6A34-495F-8452-4D04BFEC687C}" srcOrd="5" destOrd="0" presId="urn:microsoft.com/office/officeart/2008/layout/AlternatingHexagons"/>
    <dgm:cxn modelId="{B66CC613-B61C-4ADE-8BA3-D45E4BC22AEF}" type="presParOf" srcId="{D0E6035E-E124-48CD-A96A-C12DD9968572}" destId="{C22F23C1-9CB4-4479-A23F-9C11B0DFF1D4}" srcOrd="6" destOrd="0" presId="urn:microsoft.com/office/officeart/2008/layout/AlternatingHexagons"/>
    <dgm:cxn modelId="{BCD8046D-8EDA-4831-ABF7-A2F10F3EC498}" type="presParOf" srcId="{C22F23C1-9CB4-4479-A23F-9C11B0DFF1D4}" destId="{0ED4D2CD-6183-49E3-A3ED-9AAF8A469B09}" srcOrd="0" destOrd="0" presId="urn:microsoft.com/office/officeart/2008/layout/AlternatingHexagons"/>
    <dgm:cxn modelId="{5A546FD0-2755-46C1-88F1-FC1F07AB3C4D}" type="presParOf" srcId="{C22F23C1-9CB4-4479-A23F-9C11B0DFF1D4}" destId="{94BDC51A-436E-4910-9F72-D46C16FF14BE}" srcOrd="1" destOrd="0" presId="urn:microsoft.com/office/officeart/2008/layout/AlternatingHexagons"/>
    <dgm:cxn modelId="{12CF3285-3A1B-48D9-AF3F-256CA9BD99CB}" type="presParOf" srcId="{C22F23C1-9CB4-4479-A23F-9C11B0DFF1D4}" destId="{FC5686F0-AAEB-4191-BB85-169A93C5A1B1}" srcOrd="2" destOrd="0" presId="urn:microsoft.com/office/officeart/2008/layout/AlternatingHexagons"/>
    <dgm:cxn modelId="{FD3991A1-EB2D-439A-A9DE-AAFC8642644E}" type="presParOf" srcId="{C22F23C1-9CB4-4479-A23F-9C11B0DFF1D4}" destId="{4AC68CA4-C757-4AC0-945E-A9A487B90FFE}" srcOrd="3" destOrd="0" presId="urn:microsoft.com/office/officeart/2008/layout/AlternatingHexagons"/>
    <dgm:cxn modelId="{59D65FED-CE89-4EA8-B11E-B01131E56F65}" type="presParOf" srcId="{C22F23C1-9CB4-4479-A23F-9C11B0DFF1D4}" destId="{AED53376-2DEE-44C0-B891-49A3C1C30C0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3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4902DB-E66F-465D-B3FF-210B7EA2CF19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5F3E03F-EDA3-40E9-A3FB-EDFD01A1B41A}">
      <dgm:prSet phldrT="[文字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 館長</a:t>
          </a:r>
        </a:p>
      </dgm:t>
    </dgm:pt>
    <dgm:pt modelId="{5564E5AC-AB76-49A6-8E78-CC80906FF1B7}" type="parTrans" cxnId="{9A846035-7C07-4D5E-A46D-013B8AAEC625}">
      <dgm:prSet/>
      <dgm:spPr/>
      <dgm:t>
        <a:bodyPr/>
        <a:lstStyle/>
        <a:p>
          <a:endParaRPr lang="zh-TW" altLang="en-US"/>
        </a:p>
      </dgm:t>
    </dgm:pt>
    <dgm:pt modelId="{F24911C2-B41A-4E96-9BD0-2F51D25A4E05}" type="sibTrans" cxnId="{9A846035-7C07-4D5E-A46D-013B8AAEC625}">
      <dgm:prSet/>
      <dgm:spPr/>
      <dgm:t>
        <a:bodyPr/>
        <a:lstStyle/>
        <a:p>
          <a:endParaRPr lang="zh-TW" altLang="en-US"/>
        </a:p>
      </dgm:t>
    </dgm:pt>
    <dgm:pt modelId="{83333EC4-B5B2-4313-BA02-16904ECE8678}" type="pres">
      <dgm:prSet presAssocID="{C04902DB-E66F-465D-B3FF-210B7EA2CF19}" presName="linear" presStyleCnt="0">
        <dgm:presLayoutVars>
          <dgm:dir/>
          <dgm:resizeHandles val="exact"/>
        </dgm:presLayoutVars>
      </dgm:prSet>
      <dgm:spPr/>
    </dgm:pt>
    <dgm:pt modelId="{B4C9FC74-3F18-4498-B414-B37DE6AEBD3C}" type="pres">
      <dgm:prSet presAssocID="{75F3E03F-EDA3-40E9-A3FB-EDFD01A1B41A}" presName="comp" presStyleCnt="0"/>
      <dgm:spPr/>
    </dgm:pt>
    <dgm:pt modelId="{A8F3856E-7C80-4F6B-B875-3CCF5EBDF9A2}" type="pres">
      <dgm:prSet presAssocID="{75F3E03F-EDA3-40E9-A3FB-EDFD01A1B41A}" presName="box" presStyleLbl="node1" presStyleIdx="0" presStyleCnt="1" custLinFactNeighborX="19596" custLinFactNeighborY="14181"/>
      <dgm:spPr/>
    </dgm:pt>
    <dgm:pt modelId="{45F40EE9-E26D-433A-9F12-F948944CA97E}" type="pres">
      <dgm:prSet presAssocID="{75F3E03F-EDA3-40E9-A3FB-EDFD01A1B41A}" presName="img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>
          <a:noFill/>
        </a:ln>
      </dgm:spPr>
    </dgm:pt>
    <dgm:pt modelId="{EBD4A159-D024-47CE-8BB5-843B91D38468}" type="pres">
      <dgm:prSet presAssocID="{75F3E03F-EDA3-40E9-A3FB-EDFD01A1B41A}" presName="text" presStyleLbl="node1" presStyleIdx="0" presStyleCnt="1">
        <dgm:presLayoutVars>
          <dgm:bulletEnabled val="1"/>
        </dgm:presLayoutVars>
      </dgm:prSet>
      <dgm:spPr/>
    </dgm:pt>
  </dgm:ptLst>
  <dgm:cxnLst>
    <dgm:cxn modelId="{0C830B23-5266-4C86-B5E8-A0613B71FEEB}" type="presOf" srcId="{75F3E03F-EDA3-40E9-A3FB-EDFD01A1B41A}" destId="{EBD4A159-D024-47CE-8BB5-843B91D38468}" srcOrd="1" destOrd="0" presId="urn:microsoft.com/office/officeart/2005/8/layout/vList4"/>
    <dgm:cxn modelId="{9A846035-7C07-4D5E-A46D-013B8AAEC625}" srcId="{C04902DB-E66F-465D-B3FF-210B7EA2CF19}" destId="{75F3E03F-EDA3-40E9-A3FB-EDFD01A1B41A}" srcOrd="0" destOrd="0" parTransId="{5564E5AC-AB76-49A6-8E78-CC80906FF1B7}" sibTransId="{F24911C2-B41A-4E96-9BD0-2F51D25A4E05}"/>
    <dgm:cxn modelId="{9374DD66-551A-4244-AF4B-E23146379E27}" type="presOf" srcId="{75F3E03F-EDA3-40E9-A3FB-EDFD01A1B41A}" destId="{A8F3856E-7C80-4F6B-B875-3CCF5EBDF9A2}" srcOrd="0" destOrd="0" presId="urn:microsoft.com/office/officeart/2005/8/layout/vList4"/>
    <dgm:cxn modelId="{A58B1F79-3945-4D17-BEF0-1B53ADD2488D}" type="presOf" srcId="{C04902DB-E66F-465D-B3FF-210B7EA2CF19}" destId="{83333EC4-B5B2-4313-BA02-16904ECE8678}" srcOrd="0" destOrd="0" presId="urn:microsoft.com/office/officeart/2005/8/layout/vList4"/>
    <dgm:cxn modelId="{07EE76C8-A4B0-4214-A369-4650BB567ADF}" type="presParOf" srcId="{83333EC4-B5B2-4313-BA02-16904ECE8678}" destId="{B4C9FC74-3F18-4498-B414-B37DE6AEBD3C}" srcOrd="0" destOrd="0" presId="urn:microsoft.com/office/officeart/2005/8/layout/vList4"/>
    <dgm:cxn modelId="{F56EC729-5832-46ED-9214-388735EB2364}" type="presParOf" srcId="{B4C9FC74-3F18-4498-B414-B37DE6AEBD3C}" destId="{A8F3856E-7C80-4F6B-B875-3CCF5EBDF9A2}" srcOrd="0" destOrd="0" presId="urn:microsoft.com/office/officeart/2005/8/layout/vList4"/>
    <dgm:cxn modelId="{35D2FD06-BDCC-4AB2-9312-97C321BDF433}" type="presParOf" srcId="{B4C9FC74-3F18-4498-B414-B37DE6AEBD3C}" destId="{45F40EE9-E26D-433A-9F12-F948944CA97E}" srcOrd="1" destOrd="0" presId="urn:microsoft.com/office/officeart/2005/8/layout/vList4"/>
    <dgm:cxn modelId="{5F3DA97D-2EDD-428D-9564-E57EE0E7F59B}" type="presParOf" srcId="{B4C9FC74-3F18-4498-B414-B37DE6AEBD3C}" destId="{EBD4A159-D024-47CE-8BB5-843B91D3846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2C2AA8-7E76-48B0-9819-DA03DAD6C50A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EA0D3D7-B919-4D13-8D63-47692E5730DB}">
      <dgm:prSet phldrT="[文字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zh-TW" altLang="en-US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 蔡阿嘎</a:t>
          </a:r>
        </a:p>
      </dgm:t>
    </dgm:pt>
    <dgm:pt modelId="{B0232317-70D6-4A6F-894E-CEE46CC72731}" type="parTrans" cxnId="{B36BDE20-E3D4-4723-BA47-903A009A0374}">
      <dgm:prSet/>
      <dgm:spPr/>
      <dgm:t>
        <a:bodyPr/>
        <a:lstStyle/>
        <a:p>
          <a:endParaRPr lang="zh-TW" altLang="en-US"/>
        </a:p>
      </dgm:t>
    </dgm:pt>
    <dgm:pt modelId="{EBE36B94-BBDD-4FAD-98FF-94B6BB3A167A}" type="sibTrans" cxnId="{B36BDE20-E3D4-4723-BA47-903A009A0374}">
      <dgm:prSet/>
      <dgm:spPr/>
      <dgm:t>
        <a:bodyPr/>
        <a:lstStyle/>
        <a:p>
          <a:endParaRPr lang="zh-TW" altLang="en-US"/>
        </a:p>
      </dgm:t>
    </dgm:pt>
    <dgm:pt modelId="{B491DD8E-AE62-46E9-9FE9-7F9AE17FD54F}">
      <dgm:prSet phldrT="[文字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zh-TW" altLang="en-US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 館長</a:t>
          </a:r>
        </a:p>
      </dgm:t>
    </dgm:pt>
    <dgm:pt modelId="{B5564019-B49E-4559-A410-1462C6E2CA12}" type="parTrans" cxnId="{0D93D25F-4E11-4325-86A5-5BC07E776572}">
      <dgm:prSet/>
      <dgm:spPr/>
      <dgm:t>
        <a:bodyPr/>
        <a:lstStyle/>
        <a:p>
          <a:endParaRPr lang="zh-TW" altLang="en-US"/>
        </a:p>
      </dgm:t>
    </dgm:pt>
    <dgm:pt modelId="{55E276FA-DC64-4BF6-B7B9-3374A830D0D6}" type="sibTrans" cxnId="{0D93D25F-4E11-4325-86A5-5BC07E776572}">
      <dgm:prSet/>
      <dgm:spPr/>
      <dgm:t>
        <a:bodyPr/>
        <a:lstStyle/>
        <a:p>
          <a:endParaRPr lang="zh-TW" altLang="en-US"/>
        </a:p>
      </dgm:t>
    </dgm:pt>
    <dgm:pt modelId="{01B09278-27CB-44F2-B5D3-76D6BF225E2E}">
      <dgm:prSet phldrT="[文字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zh-TW" altLang="en-US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 謝和弦</a:t>
          </a:r>
        </a:p>
      </dgm:t>
    </dgm:pt>
    <dgm:pt modelId="{1822932D-D7FA-43E4-BF0F-D7BFF0BFE1D4}" type="parTrans" cxnId="{35D7A7A2-F566-4B37-A442-2C79D8D1256B}">
      <dgm:prSet/>
      <dgm:spPr/>
      <dgm:t>
        <a:bodyPr/>
        <a:lstStyle/>
        <a:p>
          <a:endParaRPr lang="zh-TW" altLang="en-US"/>
        </a:p>
      </dgm:t>
    </dgm:pt>
    <dgm:pt modelId="{E7FBC0FC-7717-45EA-81C2-A28BC1891E25}" type="sibTrans" cxnId="{35D7A7A2-F566-4B37-A442-2C79D8D1256B}">
      <dgm:prSet/>
      <dgm:spPr/>
      <dgm:t>
        <a:bodyPr/>
        <a:lstStyle/>
        <a:p>
          <a:endParaRPr lang="zh-TW" altLang="en-US"/>
        </a:p>
      </dgm:t>
    </dgm:pt>
    <dgm:pt modelId="{F8E25EAA-0FEE-451B-BDDF-53B62D1CA850}">
      <dgm:prSet phldrT="[文字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zh-TW" altLang="en-US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 連千毅</a:t>
          </a:r>
        </a:p>
      </dgm:t>
    </dgm:pt>
    <dgm:pt modelId="{CE93999E-7C2B-4F33-BB7A-EB9B142D067D}" type="parTrans" cxnId="{68BD9639-B6BA-4B53-B6C9-095CC69D5D0B}">
      <dgm:prSet/>
      <dgm:spPr/>
      <dgm:t>
        <a:bodyPr/>
        <a:lstStyle/>
        <a:p>
          <a:endParaRPr lang="zh-TW" altLang="en-US"/>
        </a:p>
      </dgm:t>
    </dgm:pt>
    <dgm:pt modelId="{395B9E1C-F14B-42FF-9D5D-8D3B17E4EF16}" type="sibTrans" cxnId="{68BD9639-B6BA-4B53-B6C9-095CC69D5D0B}">
      <dgm:prSet/>
      <dgm:spPr/>
      <dgm:t>
        <a:bodyPr/>
        <a:lstStyle/>
        <a:p>
          <a:endParaRPr lang="zh-TW" altLang="en-US"/>
        </a:p>
      </dgm:t>
    </dgm:pt>
    <dgm:pt modelId="{BEB00E1A-906B-46F6-B9E8-D1E8D22D1003}" type="pres">
      <dgm:prSet presAssocID="{652C2AA8-7E76-48B0-9819-DA03DAD6C50A}" presName="linear" presStyleCnt="0">
        <dgm:presLayoutVars>
          <dgm:dir/>
          <dgm:resizeHandles val="exact"/>
        </dgm:presLayoutVars>
      </dgm:prSet>
      <dgm:spPr/>
    </dgm:pt>
    <dgm:pt modelId="{55FB3FC9-13AE-494B-8A1A-D8EE1B306DDF}" type="pres">
      <dgm:prSet presAssocID="{3EA0D3D7-B919-4D13-8D63-47692E5730DB}" presName="comp" presStyleCnt="0"/>
      <dgm:spPr/>
    </dgm:pt>
    <dgm:pt modelId="{631F815E-BCC5-440D-A68B-B32F31A4518B}" type="pres">
      <dgm:prSet presAssocID="{3EA0D3D7-B919-4D13-8D63-47692E5730DB}" presName="box" presStyleLbl="node1" presStyleIdx="0" presStyleCnt="4" custLinFactNeighborX="3722" custLinFactNeighborY="-662"/>
      <dgm:spPr/>
    </dgm:pt>
    <dgm:pt modelId="{1FFEB1AC-DB91-4596-B5F8-FC5BD352CD10}" type="pres">
      <dgm:prSet presAssocID="{3EA0D3D7-B919-4D13-8D63-47692E5730DB}" presName="img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</dgm:spPr>
    </dgm:pt>
    <dgm:pt modelId="{162E5415-6256-4BE8-901E-962FC1593AB4}" type="pres">
      <dgm:prSet presAssocID="{3EA0D3D7-B919-4D13-8D63-47692E5730DB}" presName="text" presStyleLbl="node1" presStyleIdx="0" presStyleCnt="4">
        <dgm:presLayoutVars>
          <dgm:bulletEnabled val="1"/>
        </dgm:presLayoutVars>
      </dgm:prSet>
      <dgm:spPr/>
    </dgm:pt>
    <dgm:pt modelId="{4F17924A-0E44-4C66-A06D-F0D0B63CB3EA}" type="pres">
      <dgm:prSet presAssocID="{EBE36B94-BBDD-4FAD-98FF-94B6BB3A167A}" presName="spacer" presStyleCnt="0"/>
      <dgm:spPr/>
    </dgm:pt>
    <dgm:pt modelId="{945587E2-9B45-4A59-B056-ABED24D78DE4}" type="pres">
      <dgm:prSet presAssocID="{B491DD8E-AE62-46E9-9FE9-7F9AE17FD54F}" presName="comp" presStyleCnt="0"/>
      <dgm:spPr/>
    </dgm:pt>
    <dgm:pt modelId="{FF7115BF-F850-4DFB-BF64-C32A251FB3A7}" type="pres">
      <dgm:prSet presAssocID="{B491DD8E-AE62-46E9-9FE9-7F9AE17FD54F}" presName="box" presStyleLbl="node1" presStyleIdx="1" presStyleCnt="4"/>
      <dgm:spPr/>
    </dgm:pt>
    <dgm:pt modelId="{BAA9211D-3CE6-4DE7-9CF9-F7FEC1C2AFD8}" type="pres">
      <dgm:prSet presAssocID="{B491DD8E-AE62-46E9-9FE9-7F9AE17FD54F}" presName="img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0E041A1F-BA73-45CC-888E-140336D778F5}" type="pres">
      <dgm:prSet presAssocID="{B491DD8E-AE62-46E9-9FE9-7F9AE17FD54F}" presName="text" presStyleLbl="node1" presStyleIdx="1" presStyleCnt="4">
        <dgm:presLayoutVars>
          <dgm:bulletEnabled val="1"/>
        </dgm:presLayoutVars>
      </dgm:prSet>
      <dgm:spPr/>
    </dgm:pt>
    <dgm:pt modelId="{032DA15F-B641-425B-98AC-A733308FBECC}" type="pres">
      <dgm:prSet presAssocID="{55E276FA-DC64-4BF6-B7B9-3374A830D0D6}" presName="spacer" presStyleCnt="0"/>
      <dgm:spPr/>
    </dgm:pt>
    <dgm:pt modelId="{D5B0093D-7D22-4913-8FF0-3341475DB32B}" type="pres">
      <dgm:prSet presAssocID="{01B09278-27CB-44F2-B5D3-76D6BF225E2E}" presName="comp" presStyleCnt="0"/>
      <dgm:spPr/>
    </dgm:pt>
    <dgm:pt modelId="{EDB8D1E1-944A-411C-978B-AE84EC1144CD}" type="pres">
      <dgm:prSet presAssocID="{01B09278-27CB-44F2-B5D3-76D6BF225E2E}" presName="box" presStyleLbl="node1" presStyleIdx="2" presStyleCnt="4"/>
      <dgm:spPr/>
    </dgm:pt>
    <dgm:pt modelId="{9FC03F19-EBC4-47AC-86E7-FFF64CBCD6CF}" type="pres">
      <dgm:prSet presAssocID="{01B09278-27CB-44F2-B5D3-76D6BF225E2E}" presName="img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3692499-A320-4556-AD71-F08EFF20081C}" type="pres">
      <dgm:prSet presAssocID="{01B09278-27CB-44F2-B5D3-76D6BF225E2E}" presName="text" presStyleLbl="node1" presStyleIdx="2" presStyleCnt="4">
        <dgm:presLayoutVars>
          <dgm:bulletEnabled val="1"/>
        </dgm:presLayoutVars>
      </dgm:prSet>
      <dgm:spPr/>
    </dgm:pt>
    <dgm:pt modelId="{865B91F1-A09F-420B-936B-A70185A5AEEF}" type="pres">
      <dgm:prSet presAssocID="{E7FBC0FC-7717-45EA-81C2-A28BC1891E25}" presName="spacer" presStyleCnt="0"/>
      <dgm:spPr/>
    </dgm:pt>
    <dgm:pt modelId="{7ACAF1C3-79D3-41D2-B9E2-A3F71E1E8235}" type="pres">
      <dgm:prSet presAssocID="{F8E25EAA-0FEE-451B-BDDF-53B62D1CA850}" presName="comp" presStyleCnt="0"/>
      <dgm:spPr/>
    </dgm:pt>
    <dgm:pt modelId="{14701FAB-02BB-43E0-9209-05C9D3492EC3}" type="pres">
      <dgm:prSet presAssocID="{F8E25EAA-0FEE-451B-BDDF-53B62D1CA850}" presName="box" presStyleLbl="node1" presStyleIdx="3" presStyleCnt="4"/>
      <dgm:spPr/>
    </dgm:pt>
    <dgm:pt modelId="{86C8A0E1-A4B3-447C-BBA2-1425149E3517}" type="pres">
      <dgm:prSet presAssocID="{F8E25EAA-0FEE-451B-BDDF-53B62D1CA850}" presName="img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7D8F20A2-F43F-4F44-8447-8BDFC9B1D453}" type="pres">
      <dgm:prSet presAssocID="{F8E25EAA-0FEE-451B-BDDF-53B62D1CA850}" presName="text" presStyleLbl="node1" presStyleIdx="3" presStyleCnt="4">
        <dgm:presLayoutVars>
          <dgm:bulletEnabled val="1"/>
        </dgm:presLayoutVars>
      </dgm:prSet>
      <dgm:spPr/>
    </dgm:pt>
  </dgm:ptLst>
  <dgm:cxnLst>
    <dgm:cxn modelId="{1B8D5D15-709B-4C8C-8BD3-F5D2088DEA2B}" type="presOf" srcId="{F8E25EAA-0FEE-451B-BDDF-53B62D1CA850}" destId="{14701FAB-02BB-43E0-9209-05C9D3492EC3}" srcOrd="0" destOrd="0" presId="urn:microsoft.com/office/officeart/2005/8/layout/vList4"/>
    <dgm:cxn modelId="{DF6B3217-CF11-4C7D-97CA-75A97CC421D5}" type="presOf" srcId="{652C2AA8-7E76-48B0-9819-DA03DAD6C50A}" destId="{BEB00E1A-906B-46F6-B9E8-D1E8D22D1003}" srcOrd="0" destOrd="0" presId="urn:microsoft.com/office/officeart/2005/8/layout/vList4"/>
    <dgm:cxn modelId="{B36BDE20-E3D4-4723-BA47-903A009A0374}" srcId="{652C2AA8-7E76-48B0-9819-DA03DAD6C50A}" destId="{3EA0D3D7-B919-4D13-8D63-47692E5730DB}" srcOrd="0" destOrd="0" parTransId="{B0232317-70D6-4A6F-894E-CEE46CC72731}" sibTransId="{EBE36B94-BBDD-4FAD-98FF-94B6BB3A167A}"/>
    <dgm:cxn modelId="{0FDE2221-872C-45D4-A049-36EDA04ABC85}" type="presOf" srcId="{01B09278-27CB-44F2-B5D3-76D6BF225E2E}" destId="{EDB8D1E1-944A-411C-978B-AE84EC1144CD}" srcOrd="0" destOrd="0" presId="urn:microsoft.com/office/officeart/2005/8/layout/vList4"/>
    <dgm:cxn modelId="{1519F62A-1E2A-4610-8C51-A9C7E45360FB}" type="presOf" srcId="{01B09278-27CB-44F2-B5D3-76D6BF225E2E}" destId="{A3692499-A320-4556-AD71-F08EFF20081C}" srcOrd="1" destOrd="0" presId="urn:microsoft.com/office/officeart/2005/8/layout/vList4"/>
    <dgm:cxn modelId="{68BD9639-B6BA-4B53-B6C9-095CC69D5D0B}" srcId="{652C2AA8-7E76-48B0-9819-DA03DAD6C50A}" destId="{F8E25EAA-0FEE-451B-BDDF-53B62D1CA850}" srcOrd="3" destOrd="0" parTransId="{CE93999E-7C2B-4F33-BB7A-EB9B142D067D}" sibTransId="{395B9E1C-F14B-42FF-9D5D-8D3B17E4EF16}"/>
    <dgm:cxn modelId="{0D93D25F-4E11-4325-86A5-5BC07E776572}" srcId="{652C2AA8-7E76-48B0-9819-DA03DAD6C50A}" destId="{B491DD8E-AE62-46E9-9FE9-7F9AE17FD54F}" srcOrd="1" destOrd="0" parTransId="{B5564019-B49E-4559-A410-1462C6E2CA12}" sibTransId="{55E276FA-DC64-4BF6-B7B9-3374A830D0D6}"/>
    <dgm:cxn modelId="{1CA07666-F1AC-443F-AEE9-FAFA11C1CC2F}" type="presOf" srcId="{F8E25EAA-0FEE-451B-BDDF-53B62D1CA850}" destId="{7D8F20A2-F43F-4F44-8447-8BDFC9B1D453}" srcOrd="1" destOrd="0" presId="urn:microsoft.com/office/officeart/2005/8/layout/vList4"/>
    <dgm:cxn modelId="{A2847B9F-6893-4BE1-839D-FA9FFF26DE08}" type="presOf" srcId="{B491DD8E-AE62-46E9-9FE9-7F9AE17FD54F}" destId="{FF7115BF-F850-4DFB-BF64-C32A251FB3A7}" srcOrd="0" destOrd="0" presId="urn:microsoft.com/office/officeart/2005/8/layout/vList4"/>
    <dgm:cxn modelId="{35D7A7A2-F566-4B37-A442-2C79D8D1256B}" srcId="{652C2AA8-7E76-48B0-9819-DA03DAD6C50A}" destId="{01B09278-27CB-44F2-B5D3-76D6BF225E2E}" srcOrd="2" destOrd="0" parTransId="{1822932D-D7FA-43E4-BF0F-D7BFF0BFE1D4}" sibTransId="{E7FBC0FC-7717-45EA-81C2-A28BC1891E25}"/>
    <dgm:cxn modelId="{20A117D1-CEDF-43DD-A0A0-B284CE568D37}" type="presOf" srcId="{3EA0D3D7-B919-4D13-8D63-47692E5730DB}" destId="{162E5415-6256-4BE8-901E-962FC1593AB4}" srcOrd="1" destOrd="0" presId="urn:microsoft.com/office/officeart/2005/8/layout/vList4"/>
    <dgm:cxn modelId="{059250DD-2472-4869-95ED-266E26F7C9FE}" type="presOf" srcId="{B491DD8E-AE62-46E9-9FE9-7F9AE17FD54F}" destId="{0E041A1F-BA73-45CC-888E-140336D778F5}" srcOrd="1" destOrd="0" presId="urn:microsoft.com/office/officeart/2005/8/layout/vList4"/>
    <dgm:cxn modelId="{86E36AEC-FD0A-401A-98EF-BBE540511E6B}" type="presOf" srcId="{3EA0D3D7-B919-4D13-8D63-47692E5730DB}" destId="{631F815E-BCC5-440D-A68B-B32F31A4518B}" srcOrd="0" destOrd="0" presId="urn:microsoft.com/office/officeart/2005/8/layout/vList4"/>
    <dgm:cxn modelId="{91A150A8-54C3-490F-9786-70D632889D94}" type="presParOf" srcId="{BEB00E1A-906B-46F6-B9E8-D1E8D22D1003}" destId="{55FB3FC9-13AE-494B-8A1A-D8EE1B306DDF}" srcOrd="0" destOrd="0" presId="urn:microsoft.com/office/officeart/2005/8/layout/vList4"/>
    <dgm:cxn modelId="{9D12DAF8-74E6-41E1-A587-A747E6CA6DB1}" type="presParOf" srcId="{55FB3FC9-13AE-494B-8A1A-D8EE1B306DDF}" destId="{631F815E-BCC5-440D-A68B-B32F31A4518B}" srcOrd="0" destOrd="0" presId="urn:microsoft.com/office/officeart/2005/8/layout/vList4"/>
    <dgm:cxn modelId="{5EE903B8-F8CE-4B24-990F-0D321BB8B192}" type="presParOf" srcId="{55FB3FC9-13AE-494B-8A1A-D8EE1B306DDF}" destId="{1FFEB1AC-DB91-4596-B5F8-FC5BD352CD10}" srcOrd="1" destOrd="0" presId="urn:microsoft.com/office/officeart/2005/8/layout/vList4"/>
    <dgm:cxn modelId="{B236BCDA-2C38-451D-A40C-CF75F3CB7101}" type="presParOf" srcId="{55FB3FC9-13AE-494B-8A1A-D8EE1B306DDF}" destId="{162E5415-6256-4BE8-901E-962FC1593AB4}" srcOrd="2" destOrd="0" presId="urn:microsoft.com/office/officeart/2005/8/layout/vList4"/>
    <dgm:cxn modelId="{29D8207A-F116-4520-8AB2-03CB45C917C0}" type="presParOf" srcId="{BEB00E1A-906B-46F6-B9E8-D1E8D22D1003}" destId="{4F17924A-0E44-4C66-A06D-F0D0B63CB3EA}" srcOrd="1" destOrd="0" presId="urn:microsoft.com/office/officeart/2005/8/layout/vList4"/>
    <dgm:cxn modelId="{2BAA736A-9747-4808-9269-7F58392FABD4}" type="presParOf" srcId="{BEB00E1A-906B-46F6-B9E8-D1E8D22D1003}" destId="{945587E2-9B45-4A59-B056-ABED24D78DE4}" srcOrd="2" destOrd="0" presId="urn:microsoft.com/office/officeart/2005/8/layout/vList4"/>
    <dgm:cxn modelId="{25C92555-8C05-4D2B-8284-622A0DAD8ECD}" type="presParOf" srcId="{945587E2-9B45-4A59-B056-ABED24D78DE4}" destId="{FF7115BF-F850-4DFB-BF64-C32A251FB3A7}" srcOrd="0" destOrd="0" presId="urn:microsoft.com/office/officeart/2005/8/layout/vList4"/>
    <dgm:cxn modelId="{5EFA6C13-4C6E-46D7-8744-A8B5B050A0A1}" type="presParOf" srcId="{945587E2-9B45-4A59-B056-ABED24D78DE4}" destId="{BAA9211D-3CE6-4DE7-9CF9-F7FEC1C2AFD8}" srcOrd="1" destOrd="0" presId="urn:microsoft.com/office/officeart/2005/8/layout/vList4"/>
    <dgm:cxn modelId="{4AC5BC77-76D8-4F49-B214-10B23C7D6AFF}" type="presParOf" srcId="{945587E2-9B45-4A59-B056-ABED24D78DE4}" destId="{0E041A1F-BA73-45CC-888E-140336D778F5}" srcOrd="2" destOrd="0" presId="urn:microsoft.com/office/officeart/2005/8/layout/vList4"/>
    <dgm:cxn modelId="{47DC378C-A4C6-4CE1-B000-437549DD7830}" type="presParOf" srcId="{BEB00E1A-906B-46F6-B9E8-D1E8D22D1003}" destId="{032DA15F-B641-425B-98AC-A733308FBECC}" srcOrd="3" destOrd="0" presId="urn:microsoft.com/office/officeart/2005/8/layout/vList4"/>
    <dgm:cxn modelId="{C6A1E501-456A-40A9-8CA3-892414DBAA84}" type="presParOf" srcId="{BEB00E1A-906B-46F6-B9E8-D1E8D22D1003}" destId="{D5B0093D-7D22-4913-8FF0-3341475DB32B}" srcOrd="4" destOrd="0" presId="urn:microsoft.com/office/officeart/2005/8/layout/vList4"/>
    <dgm:cxn modelId="{70013D60-2D4B-4721-B08D-7C3271CA3CDF}" type="presParOf" srcId="{D5B0093D-7D22-4913-8FF0-3341475DB32B}" destId="{EDB8D1E1-944A-411C-978B-AE84EC1144CD}" srcOrd="0" destOrd="0" presId="urn:microsoft.com/office/officeart/2005/8/layout/vList4"/>
    <dgm:cxn modelId="{0EFC5ABB-48DB-491F-8900-0786B938E799}" type="presParOf" srcId="{D5B0093D-7D22-4913-8FF0-3341475DB32B}" destId="{9FC03F19-EBC4-47AC-86E7-FFF64CBCD6CF}" srcOrd="1" destOrd="0" presId="urn:microsoft.com/office/officeart/2005/8/layout/vList4"/>
    <dgm:cxn modelId="{B6B501F4-4BF8-4578-9BCE-23E63659B6F4}" type="presParOf" srcId="{D5B0093D-7D22-4913-8FF0-3341475DB32B}" destId="{A3692499-A320-4556-AD71-F08EFF20081C}" srcOrd="2" destOrd="0" presId="urn:microsoft.com/office/officeart/2005/8/layout/vList4"/>
    <dgm:cxn modelId="{77426585-7D13-40C5-8A7B-46B2C618987C}" type="presParOf" srcId="{BEB00E1A-906B-46F6-B9E8-D1E8D22D1003}" destId="{865B91F1-A09F-420B-936B-A70185A5AEEF}" srcOrd="5" destOrd="0" presId="urn:microsoft.com/office/officeart/2005/8/layout/vList4"/>
    <dgm:cxn modelId="{947EB585-722D-413A-88FD-A65BB4CF4700}" type="presParOf" srcId="{BEB00E1A-906B-46F6-B9E8-D1E8D22D1003}" destId="{7ACAF1C3-79D3-41D2-B9E2-A3F71E1E8235}" srcOrd="6" destOrd="0" presId="urn:microsoft.com/office/officeart/2005/8/layout/vList4"/>
    <dgm:cxn modelId="{29F1C7BE-FB8D-425F-817E-B418402FD81F}" type="presParOf" srcId="{7ACAF1C3-79D3-41D2-B9E2-A3F71E1E8235}" destId="{14701FAB-02BB-43E0-9209-05C9D3492EC3}" srcOrd="0" destOrd="0" presId="urn:microsoft.com/office/officeart/2005/8/layout/vList4"/>
    <dgm:cxn modelId="{CD200027-446A-4EB7-8117-88CFE4AF9C27}" type="presParOf" srcId="{7ACAF1C3-79D3-41D2-B9E2-A3F71E1E8235}" destId="{86C8A0E1-A4B3-447C-BBA2-1425149E3517}" srcOrd="1" destOrd="0" presId="urn:microsoft.com/office/officeart/2005/8/layout/vList4"/>
    <dgm:cxn modelId="{6F808629-E104-4021-BEFB-42FE0F1813D1}" type="presParOf" srcId="{7ACAF1C3-79D3-41D2-B9E2-A3F71E1E8235}" destId="{7D8F20A2-F43F-4F44-8447-8BDFC9B1D45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52C2AA8-7E76-48B0-9819-DA03DAD6C50A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EA0D3D7-B919-4D13-8D63-47692E5730DB}">
      <dgm:prSet phldrT="[文字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zh-TW" altLang="en-US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 蔡阿嘎</a:t>
          </a:r>
        </a:p>
      </dgm:t>
    </dgm:pt>
    <dgm:pt modelId="{B0232317-70D6-4A6F-894E-CEE46CC72731}" type="parTrans" cxnId="{B36BDE20-E3D4-4723-BA47-903A009A0374}">
      <dgm:prSet/>
      <dgm:spPr/>
      <dgm:t>
        <a:bodyPr/>
        <a:lstStyle/>
        <a:p>
          <a:endParaRPr lang="zh-TW" altLang="en-US"/>
        </a:p>
      </dgm:t>
    </dgm:pt>
    <dgm:pt modelId="{EBE36B94-BBDD-4FAD-98FF-94B6BB3A167A}" type="sibTrans" cxnId="{B36BDE20-E3D4-4723-BA47-903A009A0374}">
      <dgm:prSet/>
      <dgm:spPr/>
      <dgm:t>
        <a:bodyPr/>
        <a:lstStyle/>
        <a:p>
          <a:endParaRPr lang="zh-TW" altLang="en-US"/>
        </a:p>
      </dgm:t>
    </dgm:pt>
    <dgm:pt modelId="{B491DD8E-AE62-46E9-9FE9-7F9AE17FD54F}">
      <dgm:prSet phldrT="[文字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zh-TW" altLang="en-US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 館長</a:t>
          </a:r>
        </a:p>
      </dgm:t>
    </dgm:pt>
    <dgm:pt modelId="{B5564019-B49E-4559-A410-1462C6E2CA12}" type="parTrans" cxnId="{0D93D25F-4E11-4325-86A5-5BC07E776572}">
      <dgm:prSet/>
      <dgm:spPr/>
      <dgm:t>
        <a:bodyPr/>
        <a:lstStyle/>
        <a:p>
          <a:endParaRPr lang="zh-TW" altLang="en-US"/>
        </a:p>
      </dgm:t>
    </dgm:pt>
    <dgm:pt modelId="{55E276FA-DC64-4BF6-B7B9-3374A830D0D6}" type="sibTrans" cxnId="{0D93D25F-4E11-4325-86A5-5BC07E776572}">
      <dgm:prSet/>
      <dgm:spPr/>
      <dgm:t>
        <a:bodyPr/>
        <a:lstStyle/>
        <a:p>
          <a:endParaRPr lang="zh-TW" altLang="en-US"/>
        </a:p>
      </dgm:t>
    </dgm:pt>
    <dgm:pt modelId="{01B09278-27CB-44F2-B5D3-76D6BF225E2E}">
      <dgm:prSet phldrT="[文字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zh-TW" altLang="en-US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 謝和弦</a:t>
          </a:r>
        </a:p>
      </dgm:t>
    </dgm:pt>
    <dgm:pt modelId="{1822932D-D7FA-43E4-BF0F-D7BFF0BFE1D4}" type="parTrans" cxnId="{35D7A7A2-F566-4B37-A442-2C79D8D1256B}">
      <dgm:prSet/>
      <dgm:spPr/>
      <dgm:t>
        <a:bodyPr/>
        <a:lstStyle/>
        <a:p>
          <a:endParaRPr lang="zh-TW" altLang="en-US"/>
        </a:p>
      </dgm:t>
    </dgm:pt>
    <dgm:pt modelId="{E7FBC0FC-7717-45EA-81C2-A28BC1891E25}" type="sibTrans" cxnId="{35D7A7A2-F566-4B37-A442-2C79D8D1256B}">
      <dgm:prSet/>
      <dgm:spPr/>
      <dgm:t>
        <a:bodyPr/>
        <a:lstStyle/>
        <a:p>
          <a:endParaRPr lang="zh-TW" altLang="en-US"/>
        </a:p>
      </dgm:t>
    </dgm:pt>
    <dgm:pt modelId="{F8E25EAA-0FEE-451B-BDDF-53B62D1CA850}">
      <dgm:prSet phldrT="[文字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zh-TW" altLang="en-US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 連千毅</a:t>
          </a:r>
        </a:p>
      </dgm:t>
    </dgm:pt>
    <dgm:pt modelId="{CE93999E-7C2B-4F33-BB7A-EB9B142D067D}" type="parTrans" cxnId="{68BD9639-B6BA-4B53-B6C9-095CC69D5D0B}">
      <dgm:prSet/>
      <dgm:spPr/>
      <dgm:t>
        <a:bodyPr/>
        <a:lstStyle/>
        <a:p>
          <a:endParaRPr lang="zh-TW" altLang="en-US"/>
        </a:p>
      </dgm:t>
    </dgm:pt>
    <dgm:pt modelId="{395B9E1C-F14B-42FF-9D5D-8D3B17E4EF16}" type="sibTrans" cxnId="{68BD9639-B6BA-4B53-B6C9-095CC69D5D0B}">
      <dgm:prSet/>
      <dgm:spPr/>
      <dgm:t>
        <a:bodyPr/>
        <a:lstStyle/>
        <a:p>
          <a:endParaRPr lang="zh-TW" altLang="en-US"/>
        </a:p>
      </dgm:t>
    </dgm:pt>
    <dgm:pt modelId="{BEB00E1A-906B-46F6-B9E8-D1E8D22D1003}" type="pres">
      <dgm:prSet presAssocID="{652C2AA8-7E76-48B0-9819-DA03DAD6C50A}" presName="linear" presStyleCnt="0">
        <dgm:presLayoutVars>
          <dgm:dir/>
          <dgm:resizeHandles val="exact"/>
        </dgm:presLayoutVars>
      </dgm:prSet>
      <dgm:spPr/>
    </dgm:pt>
    <dgm:pt modelId="{55FB3FC9-13AE-494B-8A1A-D8EE1B306DDF}" type="pres">
      <dgm:prSet presAssocID="{3EA0D3D7-B919-4D13-8D63-47692E5730DB}" presName="comp" presStyleCnt="0"/>
      <dgm:spPr/>
    </dgm:pt>
    <dgm:pt modelId="{631F815E-BCC5-440D-A68B-B32F31A4518B}" type="pres">
      <dgm:prSet presAssocID="{3EA0D3D7-B919-4D13-8D63-47692E5730DB}" presName="box" presStyleLbl="node1" presStyleIdx="0" presStyleCnt="4" custLinFactNeighborX="3722" custLinFactNeighborY="-662"/>
      <dgm:spPr/>
    </dgm:pt>
    <dgm:pt modelId="{1FFEB1AC-DB91-4596-B5F8-FC5BD352CD10}" type="pres">
      <dgm:prSet presAssocID="{3EA0D3D7-B919-4D13-8D63-47692E5730DB}" presName="img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</dgm:spPr>
    </dgm:pt>
    <dgm:pt modelId="{162E5415-6256-4BE8-901E-962FC1593AB4}" type="pres">
      <dgm:prSet presAssocID="{3EA0D3D7-B919-4D13-8D63-47692E5730DB}" presName="text" presStyleLbl="node1" presStyleIdx="0" presStyleCnt="4">
        <dgm:presLayoutVars>
          <dgm:bulletEnabled val="1"/>
        </dgm:presLayoutVars>
      </dgm:prSet>
      <dgm:spPr/>
    </dgm:pt>
    <dgm:pt modelId="{4F17924A-0E44-4C66-A06D-F0D0B63CB3EA}" type="pres">
      <dgm:prSet presAssocID="{EBE36B94-BBDD-4FAD-98FF-94B6BB3A167A}" presName="spacer" presStyleCnt="0"/>
      <dgm:spPr/>
    </dgm:pt>
    <dgm:pt modelId="{945587E2-9B45-4A59-B056-ABED24D78DE4}" type="pres">
      <dgm:prSet presAssocID="{B491DD8E-AE62-46E9-9FE9-7F9AE17FD54F}" presName="comp" presStyleCnt="0"/>
      <dgm:spPr/>
    </dgm:pt>
    <dgm:pt modelId="{FF7115BF-F850-4DFB-BF64-C32A251FB3A7}" type="pres">
      <dgm:prSet presAssocID="{B491DD8E-AE62-46E9-9FE9-7F9AE17FD54F}" presName="box" presStyleLbl="node1" presStyleIdx="1" presStyleCnt="4"/>
      <dgm:spPr/>
    </dgm:pt>
    <dgm:pt modelId="{BAA9211D-3CE6-4DE7-9CF9-F7FEC1C2AFD8}" type="pres">
      <dgm:prSet presAssocID="{B491DD8E-AE62-46E9-9FE9-7F9AE17FD54F}" presName="img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0E041A1F-BA73-45CC-888E-140336D778F5}" type="pres">
      <dgm:prSet presAssocID="{B491DD8E-AE62-46E9-9FE9-7F9AE17FD54F}" presName="text" presStyleLbl="node1" presStyleIdx="1" presStyleCnt="4">
        <dgm:presLayoutVars>
          <dgm:bulletEnabled val="1"/>
        </dgm:presLayoutVars>
      </dgm:prSet>
      <dgm:spPr/>
    </dgm:pt>
    <dgm:pt modelId="{032DA15F-B641-425B-98AC-A733308FBECC}" type="pres">
      <dgm:prSet presAssocID="{55E276FA-DC64-4BF6-B7B9-3374A830D0D6}" presName="spacer" presStyleCnt="0"/>
      <dgm:spPr/>
    </dgm:pt>
    <dgm:pt modelId="{D5B0093D-7D22-4913-8FF0-3341475DB32B}" type="pres">
      <dgm:prSet presAssocID="{01B09278-27CB-44F2-B5D3-76D6BF225E2E}" presName="comp" presStyleCnt="0"/>
      <dgm:spPr/>
    </dgm:pt>
    <dgm:pt modelId="{EDB8D1E1-944A-411C-978B-AE84EC1144CD}" type="pres">
      <dgm:prSet presAssocID="{01B09278-27CB-44F2-B5D3-76D6BF225E2E}" presName="box" presStyleLbl="node1" presStyleIdx="2" presStyleCnt="4"/>
      <dgm:spPr/>
    </dgm:pt>
    <dgm:pt modelId="{9FC03F19-EBC4-47AC-86E7-FFF64CBCD6CF}" type="pres">
      <dgm:prSet presAssocID="{01B09278-27CB-44F2-B5D3-76D6BF225E2E}" presName="img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3692499-A320-4556-AD71-F08EFF20081C}" type="pres">
      <dgm:prSet presAssocID="{01B09278-27CB-44F2-B5D3-76D6BF225E2E}" presName="text" presStyleLbl="node1" presStyleIdx="2" presStyleCnt="4">
        <dgm:presLayoutVars>
          <dgm:bulletEnabled val="1"/>
        </dgm:presLayoutVars>
      </dgm:prSet>
      <dgm:spPr/>
    </dgm:pt>
    <dgm:pt modelId="{865B91F1-A09F-420B-936B-A70185A5AEEF}" type="pres">
      <dgm:prSet presAssocID="{E7FBC0FC-7717-45EA-81C2-A28BC1891E25}" presName="spacer" presStyleCnt="0"/>
      <dgm:spPr/>
    </dgm:pt>
    <dgm:pt modelId="{7ACAF1C3-79D3-41D2-B9E2-A3F71E1E8235}" type="pres">
      <dgm:prSet presAssocID="{F8E25EAA-0FEE-451B-BDDF-53B62D1CA850}" presName="comp" presStyleCnt="0"/>
      <dgm:spPr/>
    </dgm:pt>
    <dgm:pt modelId="{14701FAB-02BB-43E0-9209-05C9D3492EC3}" type="pres">
      <dgm:prSet presAssocID="{F8E25EAA-0FEE-451B-BDDF-53B62D1CA850}" presName="box" presStyleLbl="node1" presStyleIdx="3" presStyleCnt="4"/>
      <dgm:spPr/>
    </dgm:pt>
    <dgm:pt modelId="{86C8A0E1-A4B3-447C-BBA2-1425149E3517}" type="pres">
      <dgm:prSet presAssocID="{F8E25EAA-0FEE-451B-BDDF-53B62D1CA850}" presName="img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7D8F20A2-F43F-4F44-8447-8BDFC9B1D453}" type="pres">
      <dgm:prSet presAssocID="{F8E25EAA-0FEE-451B-BDDF-53B62D1CA850}" presName="text" presStyleLbl="node1" presStyleIdx="3" presStyleCnt="4">
        <dgm:presLayoutVars>
          <dgm:bulletEnabled val="1"/>
        </dgm:presLayoutVars>
      </dgm:prSet>
      <dgm:spPr/>
    </dgm:pt>
  </dgm:ptLst>
  <dgm:cxnLst>
    <dgm:cxn modelId="{1B8D5D15-709B-4C8C-8BD3-F5D2088DEA2B}" type="presOf" srcId="{F8E25EAA-0FEE-451B-BDDF-53B62D1CA850}" destId="{14701FAB-02BB-43E0-9209-05C9D3492EC3}" srcOrd="0" destOrd="0" presId="urn:microsoft.com/office/officeart/2005/8/layout/vList4"/>
    <dgm:cxn modelId="{DF6B3217-CF11-4C7D-97CA-75A97CC421D5}" type="presOf" srcId="{652C2AA8-7E76-48B0-9819-DA03DAD6C50A}" destId="{BEB00E1A-906B-46F6-B9E8-D1E8D22D1003}" srcOrd="0" destOrd="0" presId="urn:microsoft.com/office/officeart/2005/8/layout/vList4"/>
    <dgm:cxn modelId="{B36BDE20-E3D4-4723-BA47-903A009A0374}" srcId="{652C2AA8-7E76-48B0-9819-DA03DAD6C50A}" destId="{3EA0D3D7-B919-4D13-8D63-47692E5730DB}" srcOrd="0" destOrd="0" parTransId="{B0232317-70D6-4A6F-894E-CEE46CC72731}" sibTransId="{EBE36B94-BBDD-4FAD-98FF-94B6BB3A167A}"/>
    <dgm:cxn modelId="{0FDE2221-872C-45D4-A049-36EDA04ABC85}" type="presOf" srcId="{01B09278-27CB-44F2-B5D3-76D6BF225E2E}" destId="{EDB8D1E1-944A-411C-978B-AE84EC1144CD}" srcOrd="0" destOrd="0" presId="urn:microsoft.com/office/officeart/2005/8/layout/vList4"/>
    <dgm:cxn modelId="{1519F62A-1E2A-4610-8C51-A9C7E45360FB}" type="presOf" srcId="{01B09278-27CB-44F2-B5D3-76D6BF225E2E}" destId="{A3692499-A320-4556-AD71-F08EFF20081C}" srcOrd="1" destOrd="0" presId="urn:microsoft.com/office/officeart/2005/8/layout/vList4"/>
    <dgm:cxn modelId="{68BD9639-B6BA-4B53-B6C9-095CC69D5D0B}" srcId="{652C2AA8-7E76-48B0-9819-DA03DAD6C50A}" destId="{F8E25EAA-0FEE-451B-BDDF-53B62D1CA850}" srcOrd="3" destOrd="0" parTransId="{CE93999E-7C2B-4F33-BB7A-EB9B142D067D}" sibTransId="{395B9E1C-F14B-42FF-9D5D-8D3B17E4EF16}"/>
    <dgm:cxn modelId="{0D93D25F-4E11-4325-86A5-5BC07E776572}" srcId="{652C2AA8-7E76-48B0-9819-DA03DAD6C50A}" destId="{B491DD8E-AE62-46E9-9FE9-7F9AE17FD54F}" srcOrd="1" destOrd="0" parTransId="{B5564019-B49E-4559-A410-1462C6E2CA12}" sibTransId="{55E276FA-DC64-4BF6-B7B9-3374A830D0D6}"/>
    <dgm:cxn modelId="{1CA07666-F1AC-443F-AEE9-FAFA11C1CC2F}" type="presOf" srcId="{F8E25EAA-0FEE-451B-BDDF-53B62D1CA850}" destId="{7D8F20A2-F43F-4F44-8447-8BDFC9B1D453}" srcOrd="1" destOrd="0" presId="urn:microsoft.com/office/officeart/2005/8/layout/vList4"/>
    <dgm:cxn modelId="{A2847B9F-6893-4BE1-839D-FA9FFF26DE08}" type="presOf" srcId="{B491DD8E-AE62-46E9-9FE9-7F9AE17FD54F}" destId="{FF7115BF-F850-4DFB-BF64-C32A251FB3A7}" srcOrd="0" destOrd="0" presId="urn:microsoft.com/office/officeart/2005/8/layout/vList4"/>
    <dgm:cxn modelId="{35D7A7A2-F566-4B37-A442-2C79D8D1256B}" srcId="{652C2AA8-7E76-48B0-9819-DA03DAD6C50A}" destId="{01B09278-27CB-44F2-B5D3-76D6BF225E2E}" srcOrd="2" destOrd="0" parTransId="{1822932D-D7FA-43E4-BF0F-D7BFF0BFE1D4}" sibTransId="{E7FBC0FC-7717-45EA-81C2-A28BC1891E25}"/>
    <dgm:cxn modelId="{20A117D1-CEDF-43DD-A0A0-B284CE568D37}" type="presOf" srcId="{3EA0D3D7-B919-4D13-8D63-47692E5730DB}" destId="{162E5415-6256-4BE8-901E-962FC1593AB4}" srcOrd="1" destOrd="0" presId="urn:microsoft.com/office/officeart/2005/8/layout/vList4"/>
    <dgm:cxn modelId="{059250DD-2472-4869-95ED-266E26F7C9FE}" type="presOf" srcId="{B491DD8E-AE62-46E9-9FE9-7F9AE17FD54F}" destId="{0E041A1F-BA73-45CC-888E-140336D778F5}" srcOrd="1" destOrd="0" presId="urn:microsoft.com/office/officeart/2005/8/layout/vList4"/>
    <dgm:cxn modelId="{86E36AEC-FD0A-401A-98EF-BBE540511E6B}" type="presOf" srcId="{3EA0D3D7-B919-4D13-8D63-47692E5730DB}" destId="{631F815E-BCC5-440D-A68B-B32F31A4518B}" srcOrd="0" destOrd="0" presId="urn:microsoft.com/office/officeart/2005/8/layout/vList4"/>
    <dgm:cxn modelId="{91A150A8-54C3-490F-9786-70D632889D94}" type="presParOf" srcId="{BEB00E1A-906B-46F6-B9E8-D1E8D22D1003}" destId="{55FB3FC9-13AE-494B-8A1A-D8EE1B306DDF}" srcOrd="0" destOrd="0" presId="urn:microsoft.com/office/officeart/2005/8/layout/vList4"/>
    <dgm:cxn modelId="{9D12DAF8-74E6-41E1-A587-A747E6CA6DB1}" type="presParOf" srcId="{55FB3FC9-13AE-494B-8A1A-D8EE1B306DDF}" destId="{631F815E-BCC5-440D-A68B-B32F31A4518B}" srcOrd="0" destOrd="0" presId="urn:microsoft.com/office/officeart/2005/8/layout/vList4"/>
    <dgm:cxn modelId="{5EE903B8-F8CE-4B24-990F-0D321BB8B192}" type="presParOf" srcId="{55FB3FC9-13AE-494B-8A1A-D8EE1B306DDF}" destId="{1FFEB1AC-DB91-4596-B5F8-FC5BD352CD10}" srcOrd="1" destOrd="0" presId="urn:microsoft.com/office/officeart/2005/8/layout/vList4"/>
    <dgm:cxn modelId="{B236BCDA-2C38-451D-A40C-CF75F3CB7101}" type="presParOf" srcId="{55FB3FC9-13AE-494B-8A1A-D8EE1B306DDF}" destId="{162E5415-6256-4BE8-901E-962FC1593AB4}" srcOrd="2" destOrd="0" presId="urn:microsoft.com/office/officeart/2005/8/layout/vList4"/>
    <dgm:cxn modelId="{29D8207A-F116-4520-8AB2-03CB45C917C0}" type="presParOf" srcId="{BEB00E1A-906B-46F6-B9E8-D1E8D22D1003}" destId="{4F17924A-0E44-4C66-A06D-F0D0B63CB3EA}" srcOrd="1" destOrd="0" presId="urn:microsoft.com/office/officeart/2005/8/layout/vList4"/>
    <dgm:cxn modelId="{2BAA736A-9747-4808-9269-7F58392FABD4}" type="presParOf" srcId="{BEB00E1A-906B-46F6-B9E8-D1E8D22D1003}" destId="{945587E2-9B45-4A59-B056-ABED24D78DE4}" srcOrd="2" destOrd="0" presId="urn:microsoft.com/office/officeart/2005/8/layout/vList4"/>
    <dgm:cxn modelId="{25C92555-8C05-4D2B-8284-622A0DAD8ECD}" type="presParOf" srcId="{945587E2-9B45-4A59-B056-ABED24D78DE4}" destId="{FF7115BF-F850-4DFB-BF64-C32A251FB3A7}" srcOrd="0" destOrd="0" presId="urn:microsoft.com/office/officeart/2005/8/layout/vList4"/>
    <dgm:cxn modelId="{5EFA6C13-4C6E-46D7-8744-A8B5B050A0A1}" type="presParOf" srcId="{945587E2-9B45-4A59-B056-ABED24D78DE4}" destId="{BAA9211D-3CE6-4DE7-9CF9-F7FEC1C2AFD8}" srcOrd="1" destOrd="0" presId="urn:microsoft.com/office/officeart/2005/8/layout/vList4"/>
    <dgm:cxn modelId="{4AC5BC77-76D8-4F49-B214-10B23C7D6AFF}" type="presParOf" srcId="{945587E2-9B45-4A59-B056-ABED24D78DE4}" destId="{0E041A1F-BA73-45CC-888E-140336D778F5}" srcOrd="2" destOrd="0" presId="urn:microsoft.com/office/officeart/2005/8/layout/vList4"/>
    <dgm:cxn modelId="{47DC378C-A4C6-4CE1-B000-437549DD7830}" type="presParOf" srcId="{BEB00E1A-906B-46F6-B9E8-D1E8D22D1003}" destId="{032DA15F-B641-425B-98AC-A733308FBECC}" srcOrd="3" destOrd="0" presId="urn:microsoft.com/office/officeart/2005/8/layout/vList4"/>
    <dgm:cxn modelId="{C6A1E501-456A-40A9-8CA3-892414DBAA84}" type="presParOf" srcId="{BEB00E1A-906B-46F6-B9E8-D1E8D22D1003}" destId="{D5B0093D-7D22-4913-8FF0-3341475DB32B}" srcOrd="4" destOrd="0" presId="urn:microsoft.com/office/officeart/2005/8/layout/vList4"/>
    <dgm:cxn modelId="{70013D60-2D4B-4721-B08D-7C3271CA3CDF}" type="presParOf" srcId="{D5B0093D-7D22-4913-8FF0-3341475DB32B}" destId="{EDB8D1E1-944A-411C-978B-AE84EC1144CD}" srcOrd="0" destOrd="0" presId="urn:microsoft.com/office/officeart/2005/8/layout/vList4"/>
    <dgm:cxn modelId="{0EFC5ABB-48DB-491F-8900-0786B938E799}" type="presParOf" srcId="{D5B0093D-7D22-4913-8FF0-3341475DB32B}" destId="{9FC03F19-EBC4-47AC-86E7-FFF64CBCD6CF}" srcOrd="1" destOrd="0" presId="urn:microsoft.com/office/officeart/2005/8/layout/vList4"/>
    <dgm:cxn modelId="{B6B501F4-4BF8-4578-9BCE-23E63659B6F4}" type="presParOf" srcId="{D5B0093D-7D22-4913-8FF0-3341475DB32B}" destId="{A3692499-A320-4556-AD71-F08EFF20081C}" srcOrd="2" destOrd="0" presId="urn:microsoft.com/office/officeart/2005/8/layout/vList4"/>
    <dgm:cxn modelId="{77426585-7D13-40C5-8A7B-46B2C618987C}" type="presParOf" srcId="{BEB00E1A-906B-46F6-B9E8-D1E8D22D1003}" destId="{865B91F1-A09F-420B-936B-A70185A5AEEF}" srcOrd="5" destOrd="0" presId="urn:microsoft.com/office/officeart/2005/8/layout/vList4"/>
    <dgm:cxn modelId="{947EB585-722D-413A-88FD-A65BB4CF4700}" type="presParOf" srcId="{BEB00E1A-906B-46F6-B9E8-D1E8D22D1003}" destId="{7ACAF1C3-79D3-41D2-B9E2-A3F71E1E8235}" srcOrd="6" destOrd="0" presId="urn:microsoft.com/office/officeart/2005/8/layout/vList4"/>
    <dgm:cxn modelId="{29F1C7BE-FB8D-425F-817E-B418402FD81F}" type="presParOf" srcId="{7ACAF1C3-79D3-41D2-B9E2-A3F71E1E8235}" destId="{14701FAB-02BB-43E0-9209-05C9D3492EC3}" srcOrd="0" destOrd="0" presId="urn:microsoft.com/office/officeart/2005/8/layout/vList4"/>
    <dgm:cxn modelId="{CD200027-446A-4EB7-8117-88CFE4AF9C27}" type="presParOf" srcId="{7ACAF1C3-79D3-41D2-B9E2-A3F71E1E8235}" destId="{86C8A0E1-A4B3-447C-BBA2-1425149E3517}" srcOrd="1" destOrd="0" presId="urn:microsoft.com/office/officeart/2005/8/layout/vList4"/>
    <dgm:cxn modelId="{6F808629-E104-4021-BEFB-42FE0F1813D1}" type="presParOf" srcId="{7ACAF1C3-79D3-41D2-B9E2-A3F71E1E8235}" destId="{7D8F20A2-F43F-4F44-8447-8BDFC9B1D45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1F815E-BCC5-440D-A68B-B32F31A4518B}">
      <dsp:nvSpPr>
        <dsp:cNvPr id="0" name=""/>
        <dsp:cNvSpPr/>
      </dsp:nvSpPr>
      <dsp:spPr>
        <a:xfrm>
          <a:off x="0" y="0"/>
          <a:ext cx="7590133" cy="1069138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蔡阿嘎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300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網路討論度 </a:t>
          </a:r>
          <a:r>
            <a:rPr lang="en-US" altLang="zh-TW" sz="1300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:</a:t>
          </a:r>
          <a:r>
            <a:rPr lang="zh-TW" altLang="en-US" sz="1300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  </a:t>
          </a:r>
        </a:p>
      </dsp:txBody>
      <dsp:txXfrm>
        <a:off x="1624940" y="0"/>
        <a:ext cx="5965192" cy="1069138"/>
      </dsp:txXfrm>
    </dsp:sp>
    <dsp:sp modelId="{1FFEB1AC-DB91-4596-B5F8-FC5BD352CD10}">
      <dsp:nvSpPr>
        <dsp:cNvPr id="0" name=""/>
        <dsp:cNvSpPr/>
      </dsp:nvSpPr>
      <dsp:spPr>
        <a:xfrm>
          <a:off x="106913" y="106913"/>
          <a:ext cx="1518026" cy="8553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7115BF-F850-4DFB-BF64-C32A251FB3A7}">
      <dsp:nvSpPr>
        <dsp:cNvPr id="0" name=""/>
        <dsp:cNvSpPr/>
      </dsp:nvSpPr>
      <dsp:spPr>
        <a:xfrm>
          <a:off x="0" y="1176052"/>
          <a:ext cx="7590133" cy="1069138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館長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300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網路討論度 </a:t>
          </a:r>
          <a:r>
            <a:rPr lang="en-US" altLang="zh-TW" sz="1300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:</a:t>
          </a:r>
          <a:endParaRPr lang="zh-TW" altLang="en-US" sz="1300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24940" y="1176052"/>
        <a:ext cx="5965192" cy="1069138"/>
      </dsp:txXfrm>
    </dsp:sp>
    <dsp:sp modelId="{BAA9211D-3CE6-4DE7-9CF9-F7FEC1C2AFD8}">
      <dsp:nvSpPr>
        <dsp:cNvPr id="0" name=""/>
        <dsp:cNvSpPr/>
      </dsp:nvSpPr>
      <dsp:spPr>
        <a:xfrm>
          <a:off x="106913" y="1282966"/>
          <a:ext cx="1518026" cy="8553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B8D1E1-944A-411C-978B-AE84EC1144CD}">
      <dsp:nvSpPr>
        <dsp:cNvPr id="0" name=""/>
        <dsp:cNvSpPr/>
      </dsp:nvSpPr>
      <dsp:spPr>
        <a:xfrm>
          <a:off x="0" y="2352104"/>
          <a:ext cx="7590133" cy="1069138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謝和弦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300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網路討論度 </a:t>
          </a:r>
          <a:r>
            <a:rPr lang="en-US" altLang="zh-TW" sz="1300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:</a:t>
          </a:r>
          <a:endParaRPr lang="zh-TW" altLang="en-US" sz="1300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24940" y="2352104"/>
        <a:ext cx="5965192" cy="1069138"/>
      </dsp:txXfrm>
    </dsp:sp>
    <dsp:sp modelId="{9FC03F19-EBC4-47AC-86E7-FFF64CBCD6CF}">
      <dsp:nvSpPr>
        <dsp:cNvPr id="0" name=""/>
        <dsp:cNvSpPr/>
      </dsp:nvSpPr>
      <dsp:spPr>
        <a:xfrm>
          <a:off x="106913" y="2459018"/>
          <a:ext cx="1518026" cy="8553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01FAB-02BB-43E0-9209-05C9D3492EC3}">
      <dsp:nvSpPr>
        <dsp:cNvPr id="0" name=""/>
        <dsp:cNvSpPr/>
      </dsp:nvSpPr>
      <dsp:spPr>
        <a:xfrm>
          <a:off x="0" y="3528157"/>
          <a:ext cx="7590133" cy="1069138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連千毅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300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網路討論度 </a:t>
          </a:r>
          <a:r>
            <a:rPr lang="en-US" altLang="zh-TW" sz="1300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:</a:t>
          </a:r>
          <a:endParaRPr lang="zh-TW" altLang="en-US" sz="1300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24940" y="3528157"/>
        <a:ext cx="5965192" cy="1069138"/>
      </dsp:txXfrm>
    </dsp:sp>
    <dsp:sp modelId="{86C8A0E1-A4B3-447C-BBA2-1425149E3517}">
      <dsp:nvSpPr>
        <dsp:cNvPr id="0" name=""/>
        <dsp:cNvSpPr/>
      </dsp:nvSpPr>
      <dsp:spPr>
        <a:xfrm>
          <a:off x="106913" y="3635071"/>
          <a:ext cx="1518026" cy="8553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185D1-377C-46F9-9B06-155E925C91DD}">
      <dsp:nvSpPr>
        <dsp:cNvPr id="0" name=""/>
        <dsp:cNvSpPr/>
      </dsp:nvSpPr>
      <dsp:spPr>
        <a:xfrm rot="5400000">
          <a:off x="2207926" y="92264"/>
          <a:ext cx="1396834" cy="12152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b="1" kern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政治</a:t>
          </a:r>
          <a:endParaRPr lang="en-US" altLang="zh-TW" sz="1700" b="1" kern="1200" dirty="0">
            <a:solidFill>
              <a:srgbClr val="00B050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b="1" kern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人物</a:t>
          </a:r>
        </a:p>
      </dsp:txBody>
      <dsp:txXfrm rot="-5400000">
        <a:off x="2488096" y="219143"/>
        <a:ext cx="836493" cy="961488"/>
      </dsp:txXfrm>
    </dsp:sp>
    <dsp:sp modelId="{60AFF794-62AE-4685-B411-F846AFD77EEA}">
      <dsp:nvSpPr>
        <dsp:cNvPr id="0" name=""/>
        <dsp:cNvSpPr/>
      </dsp:nvSpPr>
      <dsp:spPr>
        <a:xfrm>
          <a:off x="3550843" y="280837"/>
          <a:ext cx="1558867" cy="83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22F10B-2053-4A0B-87DB-799949024588}">
      <dsp:nvSpPr>
        <dsp:cNvPr id="0" name=""/>
        <dsp:cNvSpPr/>
      </dsp:nvSpPr>
      <dsp:spPr>
        <a:xfrm rot="5400000">
          <a:off x="895460" y="92264"/>
          <a:ext cx="1396834" cy="12152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b="1" kern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Youtuber</a:t>
          </a:r>
          <a:endParaRPr lang="zh-TW" altLang="en-US" sz="1400" b="1" kern="1200" dirty="0">
            <a:solidFill>
              <a:srgbClr val="FF0000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-5400000">
        <a:off x="1175630" y="219143"/>
        <a:ext cx="836493" cy="961488"/>
      </dsp:txXfrm>
    </dsp:sp>
    <dsp:sp modelId="{0112C1D0-BAFF-4D10-AA42-507CE2D4238D}">
      <dsp:nvSpPr>
        <dsp:cNvPr id="0" name=""/>
        <dsp:cNvSpPr/>
      </dsp:nvSpPr>
      <dsp:spPr>
        <a:xfrm rot="5400000">
          <a:off x="1549179" y="1277897"/>
          <a:ext cx="1396834" cy="12152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b="1" kern="12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網紅</a:t>
          </a:r>
        </a:p>
      </dsp:txBody>
      <dsp:txXfrm rot="-5400000">
        <a:off x="1829349" y="1404776"/>
        <a:ext cx="836493" cy="961488"/>
      </dsp:txXfrm>
    </dsp:sp>
    <dsp:sp modelId="{F5BB96D2-43D9-48D8-8063-CEA727EEFBF3}">
      <dsp:nvSpPr>
        <dsp:cNvPr id="0" name=""/>
        <dsp:cNvSpPr/>
      </dsp:nvSpPr>
      <dsp:spPr>
        <a:xfrm>
          <a:off x="81106" y="1466470"/>
          <a:ext cx="1508581" cy="83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D4A0A2-4A5C-4F3D-B0ED-F3F74871AF32}">
      <dsp:nvSpPr>
        <dsp:cNvPr id="0" name=""/>
        <dsp:cNvSpPr/>
      </dsp:nvSpPr>
      <dsp:spPr>
        <a:xfrm rot="5400000">
          <a:off x="2861645" y="1277897"/>
          <a:ext cx="1396834" cy="12152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b="1" kern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藝人</a:t>
          </a:r>
        </a:p>
      </dsp:txBody>
      <dsp:txXfrm rot="-5400000">
        <a:off x="3141815" y="1404776"/>
        <a:ext cx="836493" cy="961488"/>
      </dsp:txXfrm>
    </dsp:sp>
    <dsp:sp modelId="{9D0328C9-39BD-4F1E-8B8C-C1A78E3F1537}">
      <dsp:nvSpPr>
        <dsp:cNvPr id="0" name=""/>
        <dsp:cNvSpPr/>
      </dsp:nvSpPr>
      <dsp:spPr>
        <a:xfrm rot="5400000">
          <a:off x="2207926" y="2463530"/>
          <a:ext cx="1396834" cy="12152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b="1" kern="12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體育</a:t>
          </a:r>
          <a:endParaRPr lang="en-US" altLang="zh-TW" sz="1700" b="1" kern="1200" dirty="0">
            <a:solidFill>
              <a:schemeClr val="accent4">
                <a:lumMod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b="1" kern="12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選手</a:t>
          </a:r>
        </a:p>
      </dsp:txBody>
      <dsp:txXfrm rot="-5400000">
        <a:off x="2488096" y="2590409"/>
        <a:ext cx="836493" cy="961488"/>
      </dsp:txXfrm>
    </dsp:sp>
    <dsp:sp modelId="{673E32DB-AA7D-441E-80AC-011AA6A6D8C7}">
      <dsp:nvSpPr>
        <dsp:cNvPr id="0" name=""/>
        <dsp:cNvSpPr/>
      </dsp:nvSpPr>
      <dsp:spPr>
        <a:xfrm>
          <a:off x="3550843" y="2652103"/>
          <a:ext cx="1558867" cy="83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B8E87E-1E9F-4F7D-A505-00156EB00F47}">
      <dsp:nvSpPr>
        <dsp:cNvPr id="0" name=""/>
        <dsp:cNvSpPr/>
      </dsp:nvSpPr>
      <dsp:spPr>
        <a:xfrm rot="5400000">
          <a:off x="895460" y="2463530"/>
          <a:ext cx="1396834" cy="12152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b="1" kern="1200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實況</a:t>
          </a:r>
          <a:endParaRPr lang="en-US" altLang="zh-TW" sz="1700" b="1" kern="1200" dirty="0">
            <a:solidFill>
              <a:srgbClr val="7030A0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b="1" kern="1200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主播</a:t>
          </a:r>
        </a:p>
      </dsp:txBody>
      <dsp:txXfrm rot="-5400000">
        <a:off x="1175630" y="2590409"/>
        <a:ext cx="836493" cy="961488"/>
      </dsp:txXfrm>
    </dsp:sp>
    <dsp:sp modelId="{0ED4D2CD-6183-49E3-A3ED-9AAF8A469B09}">
      <dsp:nvSpPr>
        <dsp:cNvPr id="0" name=""/>
        <dsp:cNvSpPr/>
      </dsp:nvSpPr>
      <dsp:spPr>
        <a:xfrm rot="5400000">
          <a:off x="3884776" y="3498347"/>
          <a:ext cx="1396834" cy="1215245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-5400000">
        <a:off x="4164946" y="3625226"/>
        <a:ext cx="836493" cy="961488"/>
      </dsp:txXfrm>
    </dsp:sp>
    <dsp:sp modelId="{94BDC51A-436E-4910-9F72-D46C16FF14BE}">
      <dsp:nvSpPr>
        <dsp:cNvPr id="0" name=""/>
        <dsp:cNvSpPr/>
      </dsp:nvSpPr>
      <dsp:spPr>
        <a:xfrm>
          <a:off x="81106" y="3837736"/>
          <a:ext cx="1508581" cy="83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D53376-2DEE-44C0-B891-49A3C1C30C0E}">
      <dsp:nvSpPr>
        <dsp:cNvPr id="0" name=""/>
        <dsp:cNvSpPr/>
      </dsp:nvSpPr>
      <dsp:spPr>
        <a:xfrm rot="5400000">
          <a:off x="153809" y="1248801"/>
          <a:ext cx="1396834" cy="12152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95000"/>
              <a:lumOff val="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b="1" kern="120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Vtuber</a:t>
          </a:r>
          <a:endParaRPr lang="zh-TW" altLang="en-US" sz="19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-5400000">
        <a:off x="433979" y="1375680"/>
        <a:ext cx="836493" cy="9614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F3856E-7C80-4F6B-B875-3CCF5EBDF9A2}">
      <dsp:nvSpPr>
        <dsp:cNvPr id="0" name=""/>
        <dsp:cNvSpPr/>
      </dsp:nvSpPr>
      <dsp:spPr>
        <a:xfrm>
          <a:off x="0" y="0"/>
          <a:ext cx="6613055" cy="13279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館長</a:t>
          </a:r>
        </a:p>
      </dsp:txBody>
      <dsp:txXfrm>
        <a:off x="1455410" y="0"/>
        <a:ext cx="5157644" cy="1327994"/>
      </dsp:txXfrm>
    </dsp:sp>
    <dsp:sp modelId="{45F40EE9-E26D-433A-9F12-F948944CA97E}">
      <dsp:nvSpPr>
        <dsp:cNvPr id="0" name=""/>
        <dsp:cNvSpPr/>
      </dsp:nvSpPr>
      <dsp:spPr>
        <a:xfrm>
          <a:off x="132799" y="132799"/>
          <a:ext cx="1322611" cy="10623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1F815E-BCC5-440D-A68B-B32F31A4518B}">
      <dsp:nvSpPr>
        <dsp:cNvPr id="0" name=""/>
        <dsp:cNvSpPr/>
      </dsp:nvSpPr>
      <dsp:spPr>
        <a:xfrm>
          <a:off x="0" y="0"/>
          <a:ext cx="5010825" cy="1079874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 蔡阿嘎</a:t>
          </a:r>
        </a:p>
      </dsp:txBody>
      <dsp:txXfrm>
        <a:off x="1110152" y="0"/>
        <a:ext cx="3900672" cy="1079874"/>
      </dsp:txXfrm>
    </dsp:sp>
    <dsp:sp modelId="{1FFEB1AC-DB91-4596-B5F8-FC5BD352CD10}">
      <dsp:nvSpPr>
        <dsp:cNvPr id="0" name=""/>
        <dsp:cNvSpPr/>
      </dsp:nvSpPr>
      <dsp:spPr>
        <a:xfrm>
          <a:off x="107987" y="107987"/>
          <a:ext cx="1002165" cy="8638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7115BF-F850-4DFB-BF64-C32A251FB3A7}">
      <dsp:nvSpPr>
        <dsp:cNvPr id="0" name=""/>
        <dsp:cNvSpPr/>
      </dsp:nvSpPr>
      <dsp:spPr>
        <a:xfrm>
          <a:off x="0" y="1187862"/>
          <a:ext cx="5010825" cy="1079874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 館長</a:t>
          </a:r>
        </a:p>
      </dsp:txBody>
      <dsp:txXfrm>
        <a:off x="1110152" y="1187862"/>
        <a:ext cx="3900672" cy="1079874"/>
      </dsp:txXfrm>
    </dsp:sp>
    <dsp:sp modelId="{BAA9211D-3CE6-4DE7-9CF9-F7FEC1C2AFD8}">
      <dsp:nvSpPr>
        <dsp:cNvPr id="0" name=""/>
        <dsp:cNvSpPr/>
      </dsp:nvSpPr>
      <dsp:spPr>
        <a:xfrm>
          <a:off x="107987" y="1295849"/>
          <a:ext cx="1002165" cy="8638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B8D1E1-944A-411C-978B-AE84EC1144CD}">
      <dsp:nvSpPr>
        <dsp:cNvPr id="0" name=""/>
        <dsp:cNvSpPr/>
      </dsp:nvSpPr>
      <dsp:spPr>
        <a:xfrm>
          <a:off x="0" y="2375724"/>
          <a:ext cx="5010825" cy="1079874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 謝和弦</a:t>
          </a:r>
        </a:p>
      </dsp:txBody>
      <dsp:txXfrm>
        <a:off x="1110152" y="2375724"/>
        <a:ext cx="3900672" cy="1079874"/>
      </dsp:txXfrm>
    </dsp:sp>
    <dsp:sp modelId="{9FC03F19-EBC4-47AC-86E7-FFF64CBCD6CF}">
      <dsp:nvSpPr>
        <dsp:cNvPr id="0" name=""/>
        <dsp:cNvSpPr/>
      </dsp:nvSpPr>
      <dsp:spPr>
        <a:xfrm>
          <a:off x="107987" y="2483712"/>
          <a:ext cx="1002165" cy="8638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01FAB-02BB-43E0-9209-05C9D3492EC3}">
      <dsp:nvSpPr>
        <dsp:cNvPr id="0" name=""/>
        <dsp:cNvSpPr/>
      </dsp:nvSpPr>
      <dsp:spPr>
        <a:xfrm>
          <a:off x="0" y="3563586"/>
          <a:ext cx="5010825" cy="1079874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 連千毅</a:t>
          </a:r>
        </a:p>
      </dsp:txBody>
      <dsp:txXfrm>
        <a:off x="1110152" y="3563586"/>
        <a:ext cx="3900672" cy="1079874"/>
      </dsp:txXfrm>
    </dsp:sp>
    <dsp:sp modelId="{86C8A0E1-A4B3-447C-BBA2-1425149E3517}">
      <dsp:nvSpPr>
        <dsp:cNvPr id="0" name=""/>
        <dsp:cNvSpPr/>
      </dsp:nvSpPr>
      <dsp:spPr>
        <a:xfrm>
          <a:off x="107987" y="3671574"/>
          <a:ext cx="1002165" cy="8638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1F815E-BCC5-440D-A68B-B32F31A4518B}">
      <dsp:nvSpPr>
        <dsp:cNvPr id="0" name=""/>
        <dsp:cNvSpPr/>
      </dsp:nvSpPr>
      <dsp:spPr>
        <a:xfrm>
          <a:off x="0" y="0"/>
          <a:ext cx="5010825" cy="1079874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 蔡阿嘎</a:t>
          </a:r>
        </a:p>
      </dsp:txBody>
      <dsp:txXfrm>
        <a:off x="1110152" y="0"/>
        <a:ext cx="3900672" cy="1079874"/>
      </dsp:txXfrm>
    </dsp:sp>
    <dsp:sp modelId="{1FFEB1AC-DB91-4596-B5F8-FC5BD352CD10}">
      <dsp:nvSpPr>
        <dsp:cNvPr id="0" name=""/>
        <dsp:cNvSpPr/>
      </dsp:nvSpPr>
      <dsp:spPr>
        <a:xfrm>
          <a:off x="107987" y="107987"/>
          <a:ext cx="1002165" cy="8638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7115BF-F850-4DFB-BF64-C32A251FB3A7}">
      <dsp:nvSpPr>
        <dsp:cNvPr id="0" name=""/>
        <dsp:cNvSpPr/>
      </dsp:nvSpPr>
      <dsp:spPr>
        <a:xfrm>
          <a:off x="0" y="1187862"/>
          <a:ext cx="5010825" cy="1079874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 館長</a:t>
          </a:r>
        </a:p>
      </dsp:txBody>
      <dsp:txXfrm>
        <a:off x="1110152" y="1187862"/>
        <a:ext cx="3900672" cy="1079874"/>
      </dsp:txXfrm>
    </dsp:sp>
    <dsp:sp modelId="{BAA9211D-3CE6-4DE7-9CF9-F7FEC1C2AFD8}">
      <dsp:nvSpPr>
        <dsp:cNvPr id="0" name=""/>
        <dsp:cNvSpPr/>
      </dsp:nvSpPr>
      <dsp:spPr>
        <a:xfrm>
          <a:off x="107987" y="1295849"/>
          <a:ext cx="1002165" cy="8638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B8D1E1-944A-411C-978B-AE84EC1144CD}">
      <dsp:nvSpPr>
        <dsp:cNvPr id="0" name=""/>
        <dsp:cNvSpPr/>
      </dsp:nvSpPr>
      <dsp:spPr>
        <a:xfrm>
          <a:off x="0" y="2375724"/>
          <a:ext cx="5010825" cy="1079874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 謝和弦</a:t>
          </a:r>
        </a:p>
      </dsp:txBody>
      <dsp:txXfrm>
        <a:off x="1110152" y="2375724"/>
        <a:ext cx="3900672" cy="1079874"/>
      </dsp:txXfrm>
    </dsp:sp>
    <dsp:sp modelId="{9FC03F19-EBC4-47AC-86E7-FFF64CBCD6CF}">
      <dsp:nvSpPr>
        <dsp:cNvPr id="0" name=""/>
        <dsp:cNvSpPr/>
      </dsp:nvSpPr>
      <dsp:spPr>
        <a:xfrm>
          <a:off x="107987" y="2483712"/>
          <a:ext cx="1002165" cy="8638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01FAB-02BB-43E0-9209-05C9D3492EC3}">
      <dsp:nvSpPr>
        <dsp:cNvPr id="0" name=""/>
        <dsp:cNvSpPr/>
      </dsp:nvSpPr>
      <dsp:spPr>
        <a:xfrm>
          <a:off x="0" y="3563586"/>
          <a:ext cx="5010825" cy="1079874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 連千毅</a:t>
          </a:r>
        </a:p>
      </dsp:txBody>
      <dsp:txXfrm>
        <a:off x="1110152" y="3563586"/>
        <a:ext cx="3900672" cy="1079874"/>
      </dsp:txXfrm>
    </dsp:sp>
    <dsp:sp modelId="{86C8A0E1-A4B3-447C-BBA2-1425149E3517}">
      <dsp:nvSpPr>
        <dsp:cNvPr id="0" name=""/>
        <dsp:cNvSpPr/>
      </dsp:nvSpPr>
      <dsp:spPr>
        <a:xfrm>
          <a:off x="107987" y="3671574"/>
          <a:ext cx="1002165" cy="8638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DFA9-38CF-7D4C-9EB4-7A6A0A01A9C5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C5D27-E275-914C-B9A8-807C55B00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9CB90-614C-5144-87C1-67812BEDF5FB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E7EC0-9BE3-5541-9D76-7DE32A6C9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2">
            <a:extLst>
              <a:ext uri="{FF2B5EF4-FFF2-40B4-BE49-F238E27FC236}">
                <a16:creationId xmlns:a16="http://schemas.microsoft.com/office/drawing/2014/main" id="{B68E62DD-D968-474F-A1E7-E012269F7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5EF58551-8600-4B50-AB95-A82A6413AF6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6337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6CA133-C119-4373-9781-F95F6C480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51CF4BC-3E4D-4D5E-BE8C-2C1A0102B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4781FB-7E8B-4E2F-8143-04DD78B06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A26FD8B-DBB7-4074-ADB0-F666C76DC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1B584-39FB-405B-80AF-BF178A9E64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333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1D976EC-975D-472A-AF81-845233647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B73BAD5-B41B-422C-9CD2-B5DD977CC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401135-39FD-414E-A8CC-EB4D55090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1B584-39FB-405B-80AF-BF178A9E64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251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52BD9-C3AF-45E2-93AF-E61ADC5E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E4A497-86B0-4BD8-9823-FC100D46A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CA6BDE0-3648-4FE3-9D7C-732610059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C36E51C-2A13-4A61-9212-3C3E7BB65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3DA0A05-7CCE-489F-8328-AAB435F53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385C67-EEC5-4711-BD17-199D2360B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1B584-39FB-405B-80AF-BF178A9E64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8909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8FB85-29A0-467A-AFA5-FBD2CDBB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818EC31-3810-47DC-B8F3-EE568D85A3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A8176A-48EB-4C24-9A64-DDFE53FE2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AD61EF-0B2F-4F8D-91E1-F184CA8C4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50D9FDB-541B-4C53-A0E9-EAFB98EB4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A33ABC0-1691-4E4E-BD65-87B0E5EAE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1B584-39FB-405B-80AF-BF178A9E64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4496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713808-C463-4B09-8CEE-0FBC75E70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E346CB7-F46B-43C2-BC26-2F32350E3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46B3E0-8F82-4151-BBC3-4D6CD186E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8D827C-550D-4D14-B0AC-1EA638723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E538F2-0D49-442B-AEC2-CB2D18E40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1B584-39FB-405B-80AF-BF178A9E64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2148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9E19AF5-EE72-45DD-8490-813D50198C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A74EA83-5DDF-452B-810F-8DAD244B5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FB330D-79A2-4207-978A-75E8D794C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DB4F3C-E596-45D6-8423-D0D66CF2A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9A5412-F9AC-4904-A5BE-90293E6A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1B584-39FB-405B-80AF-BF178A9E64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8589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>
            <a:extLst>
              <a:ext uri="{FF2B5EF4-FFF2-40B4-BE49-F238E27FC236}">
                <a16:creationId xmlns:a16="http://schemas.microsoft.com/office/drawing/2014/main" id="{3E83A048-910D-4508-BAC9-48FD133773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/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16BF96F3-AA64-4EC2-AF2E-F399E198B2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385" r="50000"/>
          <a:stretch/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DB083549-C44D-4E9B-8FDA-822856827A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/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9B1678A8-AC47-4A01-9C12-0C5AE37CE8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/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9FAD0AF5-84CD-4EBB-AB6E-13229D157E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/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ACD991FB-BEF0-4E36-8819-B104477B9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/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3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BD163A-A41B-4C9B-B076-E7EDB8A8DB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63271" y="2052540"/>
            <a:ext cx="3395600" cy="3343780"/>
          </a:xfrm>
          <a:custGeom>
            <a:avLst/>
            <a:gdLst>
              <a:gd name="connsiteX0" fmla="*/ 1288249 w 3395600"/>
              <a:gd name="connsiteY0" fmla="*/ 0 h 3343780"/>
              <a:gd name="connsiteX1" fmla="*/ 1305708 w 3395600"/>
              <a:gd name="connsiteY1" fmla="*/ 32167 h 3343780"/>
              <a:gd name="connsiteX2" fmla="*/ 1697801 w 3395600"/>
              <a:gd name="connsiteY2" fmla="*/ 240641 h 3343780"/>
              <a:gd name="connsiteX3" fmla="*/ 2089893 w 3395600"/>
              <a:gd name="connsiteY3" fmla="*/ 32167 h 3343780"/>
              <a:gd name="connsiteX4" fmla="*/ 2107353 w 3395600"/>
              <a:gd name="connsiteY4" fmla="*/ 0 h 3343780"/>
              <a:gd name="connsiteX5" fmla="*/ 2202673 w 3395600"/>
              <a:gd name="connsiteY5" fmla="*/ 24510 h 3343780"/>
              <a:gd name="connsiteX6" fmla="*/ 3395600 w 3395600"/>
              <a:gd name="connsiteY6" fmla="*/ 1645980 h 3343780"/>
              <a:gd name="connsiteX7" fmla="*/ 1697800 w 3395600"/>
              <a:gd name="connsiteY7" fmla="*/ 3343780 h 3343780"/>
              <a:gd name="connsiteX8" fmla="*/ 0 w 3395600"/>
              <a:gd name="connsiteY8" fmla="*/ 1645980 h 3343780"/>
              <a:gd name="connsiteX9" fmla="*/ 1192927 w 3395600"/>
              <a:gd name="connsiteY9" fmla="*/ 24510 h 334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95600" h="3343780">
                <a:moveTo>
                  <a:pt x="1288249" y="0"/>
                </a:moveTo>
                <a:lnTo>
                  <a:pt x="1305708" y="32167"/>
                </a:lnTo>
                <a:cubicBezTo>
                  <a:pt x="1390683" y="157945"/>
                  <a:pt x="1534584" y="240641"/>
                  <a:pt x="1697801" y="240641"/>
                </a:cubicBezTo>
                <a:cubicBezTo>
                  <a:pt x="1861018" y="240641"/>
                  <a:pt x="2004920" y="157945"/>
                  <a:pt x="2089893" y="32167"/>
                </a:cubicBezTo>
                <a:lnTo>
                  <a:pt x="2107353" y="0"/>
                </a:lnTo>
                <a:lnTo>
                  <a:pt x="2202673" y="24510"/>
                </a:lnTo>
                <a:cubicBezTo>
                  <a:pt x="2893795" y="239471"/>
                  <a:pt x="3395600" y="884125"/>
                  <a:pt x="3395600" y="1645980"/>
                </a:cubicBezTo>
                <a:cubicBezTo>
                  <a:pt x="3395600" y="2583649"/>
                  <a:pt x="2635469" y="3343780"/>
                  <a:pt x="1697800" y="3343780"/>
                </a:cubicBezTo>
                <a:cubicBezTo>
                  <a:pt x="760131" y="3343780"/>
                  <a:pt x="0" y="2583649"/>
                  <a:pt x="0" y="1645980"/>
                </a:cubicBezTo>
                <a:cubicBezTo>
                  <a:pt x="0" y="884125"/>
                  <a:pt x="501806" y="239471"/>
                  <a:pt x="1192927" y="2451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D5D96EF-9909-4CD9-8B08-C801F9AF8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5EF58551-8600-4B50-AB95-A82A6413AF6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190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>
            <a:extLst>
              <a:ext uri="{FF2B5EF4-FFF2-40B4-BE49-F238E27FC236}">
                <a16:creationId xmlns:a16="http://schemas.microsoft.com/office/drawing/2014/main" id="{5FF671B4-69EF-46A8-AA4D-1DB8D520E4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20038">
            <a:off x="5085834" y="316902"/>
            <a:ext cx="2020333" cy="1095134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661E660C-CF9C-43C4-BA5F-63FE4059E4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0038">
            <a:off x="4897470" y="398001"/>
            <a:ext cx="2020333" cy="1095134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120FB746-6790-4BE4-91F5-B633BA8FDA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/>
        </p:blipFill>
        <p:spPr>
          <a:xfrm flipH="1" flipV="1">
            <a:off x="0" y="5597874"/>
            <a:ext cx="1981199" cy="1260126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52E20B1E-C314-4E88-B9AE-CD5F10BE8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/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9288FC45-837D-48BC-BDC9-3CD533C1EC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/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6282E280-B99C-4EDB-9B3D-E0D560AE7E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/>
        </p:blipFill>
        <p:spPr>
          <a:xfrm>
            <a:off x="10210801" y="1219"/>
            <a:ext cx="1981199" cy="126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77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>
            <a:extLst>
              <a:ext uri="{FF2B5EF4-FFF2-40B4-BE49-F238E27FC236}">
                <a16:creationId xmlns:a16="http://schemas.microsoft.com/office/drawing/2014/main" id="{3E83A048-910D-4508-BAC9-48FD133773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/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16BF96F3-AA64-4EC2-AF2E-F399E198B2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385" r="50000"/>
          <a:stretch/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DB083549-C44D-4E9B-8FDA-822856827A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/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9B1678A8-AC47-4A01-9C12-0C5AE37CE8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/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9FAD0AF5-84CD-4EBB-AB6E-13229D157E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/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ACD991FB-BEF0-4E36-8819-B104477B9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/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10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B7FF21-223F-48BC-88CF-86A9256A22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EFBEAFB-8D90-4BC1-BC68-FE6BDB2F2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4981C5-8754-4E88-9E12-783C0FCC8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408AE8-60D7-4FDF-8B22-412605E16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65BEC8-177A-4BDC-B45C-47CDDB1E8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1B584-39FB-405B-80AF-BF178A9E64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9561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77077D-5A63-44FD-99FF-69F8B7487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080C82-0563-4BF8-A221-8A72A5423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64D992-3457-4708-AC65-D0AD0CC8E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863F87-9769-418C-B707-19F405306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12007B-BE42-477C-9FDF-CE344C4B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1B584-39FB-405B-80AF-BF178A9E64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734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AF4EF3-0011-40D6-8A3B-9AC20D180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5AD98A-D80D-43EB-8AFD-64F7EE49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486F2B-D864-4692-BAB0-5B053471A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B0A743-5526-46A9-A73B-1AB0D257D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91E5CB-1296-4831-A644-23B67B364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1B584-39FB-405B-80AF-BF178A9E64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16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DF60C2-E271-4897-8511-047E700AC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9CFE85-C042-4502-A5F2-055470C97F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58FE126-36B3-4D5B-951F-DB0E98310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437E40F-5D58-469C-AB3B-F01247E53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6E3BB0-9F07-4B7E-984A-FC889F2E3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84C75E-E2D7-42A2-9724-847403E3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1B584-39FB-405B-80AF-BF178A9E64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119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387BD7-445D-4BA1-835D-158E2A940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4AC673A-61A7-4A52-9BF8-3411871B4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2E95856-7CF3-4FA9-9947-2FA117CAA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7D44733-4A08-4629-B24A-1BBC6D8B3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FDE3050-A2D2-47FD-B5A2-F221EF2C2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F45F69F-02A7-41EA-B802-C92600E5D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CA73052-C41E-4678-9059-F60AD2EAD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236BED9-8F0E-42D5-8B10-0E19D971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1B584-39FB-405B-80AF-BF178A9E64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847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1FE2709-3AA7-4298-BBEC-8E52C1D79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微軟正黑體" panose="020B0604030504040204" pitchFamily="34" charset="-120"/>
              </a:defRPr>
            </a:lvl1pPr>
          </a:lstStyle>
          <a:p>
            <a:fld id="{5EF58551-8600-4B50-AB95-A82A6413AF6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55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67" r:id="rId2"/>
    <p:sldLayoutId id="2147483768" r:id="rId3"/>
    <p:sldLayoutId id="2147483769" r:id="rId4"/>
  </p:sldLayoutIdLst>
  <p:hf hdr="0" ftr="0" dt="0"/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ctr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ctr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ctr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ctr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ctr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30936F4-511A-44A7-9B98-364C1061A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AF2485-0009-4357-80A8-D75E6C5F8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008DB2-BF96-4144-B15D-78E4729F8C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01FF22-AF58-406E-97E2-7D5D79028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1B271F-BFEC-47E1-82E2-6A5100D41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1B584-39FB-405B-80AF-BF178A9E64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3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12.png"/><Relationship Id="rId9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6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svg"/><Relationship Id="rId18" Type="http://schemas.microsoft.com/office/2007/relationships/diagramDrawing" Target="../diagrams/drawing1.xml"/><Relationship Id="rId26" Type="http://schemas.openxmlformats.org/officeDocument/2006/relationships/diagramData" Target="../diagrams/data2.xml"/><Relationship Id="rId3" Type="http://schemas.openxmlformats.org/officeDocument/2006/relationships/image" Target="../media/image38.png"/><Relationship Id="rId21" Type="http://schemas.openxmlformats.org/officeDocument/2006/relationships/image" Target="../media/image50.png"/><Relationship Id="rId34" Type="http://schemas.openxmlformats.org/officeDocument/2006/relationships/image" Target="../media/image57.png"/><Relationship Id="rId7" Type="http://schemas.microsoft.com/office/2007/relationships/hdphoto" Target="../media/hdphoto4.wdp"/><Relationship Id="rId12" Type="http://schemas.openxmlformats.org/officeDocument/2006/relationships/image" Target="../media/image43.png"/><Relationship Id="rId17" Type="http://schemas.openxmlformats.org/officeDocument/2006/relationships/diagramColors" Target="../diagrams/colors1.xml"/><Relationship Id="rId25" Type="http://schemas.openxmlformats.org/officeDocument/2006/relationships/image" Target="../media/image53.svg"/><Relationship Id="rId33" Type="http://schemas.openxmlformats.org/officeDocument/2006/relationships/image" Target="../media/image56.png"/><Relationship Id="rId2" Type="http://schemas.openxmlformats.org/officeDocument/2006/relationships/image" Target="../media/image37.png"/><Relationship Id="rId16" Type="http://schemas.openxmlformats.org/officeDocument/2006/relationships/diagramQuickStyle" Target="../diagrams/quickStyle1.xml"/><Relationship Id="rId20" Type="http://schemas.microsoft.com/office/2007/relationships/hdphoto" Target="../media/hdphoto7.wdp"/><Relationship Id="rId29" Type="http://schemas.openxmlformats.org/officeDocument/2006/relationships/diagramColors" Target="../diagrams/colors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microsoft.com/office/2007/relationships/hdphoto" Target="../media/hdphoto6.wdp"/><Relationship Id="rId24" Type="http://schemas.openxmlformats.org/officeDocument/2006/relationships/image" Target="../media/image52.png"/><Relationship Id="rId32" Type="http://schemas.openxmlformats.org/officeDocument/2006/relationships/image" Target="../media/image55.svg"/><Relationship Id="rId37" Type="http://schemas.openxmlformats.org/officeDocument/2006/relationships/image" Target="../media/image60.png"/><Relationship Id="rId5" Type="http://schemas.microsoft.com/office/2007/relationships/hdphoto" Target="../media/hdphoto3.wdp"/><Relationship Id="rId15" Type="http://schemas.openxmlformats.org/officeDocument/2006/relationships/diagramLayout" Target="../diagrams/layout1.xml"/><Relationship Id="rId23" Type="http://schemas.microsoft.com/office/2007/relationships/hdphoto" Target="../media/hdphoto8.wdp"/><Relationship Id="rId28" Type="http://schemas.openxmlformats.org/officeDocument/2006/relationships/diagramQuickStyle" Target="../diagrams/quickStyle2.xml"/><Relationship Id="rId36" Type="http://schemas.openxmlformats.org/officeDocument/2006/relationships/image" Target="../media/image59.png"/><Relationship Id="rId10" Type="http://schemas.openxmlformats.org/officeDocument/2006/relationships/image" Target="../media/image42.png"/><Relationship Id="rId19" Type="http://schemas.openxmlformats.org/officeDocument/2006/relationships/image" Target="../media/image49.png"/><Relationship Id="rId31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microsoft.com/office/2007/relationships/hdphoto" Target="../media/hdphoto5.wdp"/><Relationship Id="rId14" Type="http://schemas.openxmlformats.org/officeDocument/2006/relationships/diagramData" Target="../diagrams/data1.xml"/><Relationship Id="rId22" Type="http://schemas.openxmlformats.org/officeDocument/2006/relationships/image" Target="../media/image51.png"/><Relationship Id="rId27" Type="http://schemas.openxmlformats.org/officeDocument/2006/relationships/diagramLayout" Target="../diagrams/layout2.xml"/><Relationship Id="rId30" Type="http://schemas.microsoft.com/office/2007/relationships/diagramDrawing" Target="../diagrams/drawing2.xml"/><Relationship Id="rId35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svg"/><Relationship Id="rId18" Type="http://schemas.openxmlformats.org/officeDocument/2006/relationships/diagramColors" Target="../diagrams/colors3.xml"/><Relationship Id="rId26" Type="http://schemas.microsoft.com/office/2007/relationships/hdphoto" Target="../media/hdphoto7.wdp"/><Relationship Id="rId39" Type="http://schemas.microsoft.com/office/2007/relationships/hdphoto" Target="../media/hdphoto9.wdp"/><Relationship Id="rId3" Type="http://schemas.openxmlformats.org/officeDocument/2006/relationships/image" Target="../media/image38.png"/><Relationship Id="rId21" Type="http://schemas.openxmlformats.org/officeDocument/2006/relationships/diagramLayout" Target="../diagrams/layout4.xml"/><Relationship Id="rId34" Type="http://schemas.openxmlformats.org/officeDocument/2006/relationships/image" Target="../media/image62.png"/><Relationship Id="rId7" Type="http://schemas.microsoft.com/office/2007/relationships/hdphoto" Target="../media/hdphoto4.wdp"/><Relationship Id="rId12" Type="http://schemas.openxmlformats.org/officeDocument/2006/relationships/image" Target="../media/image43.png"/><Relationship Id="rId17" Type="http://schemas.openxmlformats.org/officeDocument/2006/relationships/diagramQuickStyle" Target="../diagrams/quickStyle3.xml"/><Relationship Id="rId25" Type="http://schemas.openxmlformats.org/officeDocument/2006/relationships/image" Target="../media/image49.png"/><Relationship Id="rId33" Type="http://schemas.microsoft.com/office/2007/relationships/hdphoto" Target="../media/hdphoto8.wdp"/><Relationship Id="rId38" Type="http://schemas.openxmlformats.org/officeDocument/2006/relationships/image" Target="../media/image64.png"/><Relationship Id="rId2" Type="http://schemas.openxmlformats.org/officeDocument/2006/relationships/image" Target="../media/image37.png"/><Relationship Id="rId16" Type="http://schemas.openxmlformats.org/officeDocument/2006/relationships/diagramLayout" Target="../diagrams/layout3.xml"/><Relationship Id="rId20" Type="http://schemas.openxmlformats.org/officeDocument/2006/relationships/diagramData" Target="../diagrams/data4.xml"/><Relationship Id="rId29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microsoft.com/office/2007/relationships/hdphoto" Target="../media/hdphoto6.wdp"/><Relationship Id="rId24" Type="http://schemas.microsoft.com/office/2007/relationships/diagramDrawing" Target="../diagrams/drawing4.xml"/><Relationship Id="rId32" Type="http://schemas.openxmlformats.org/officeDocument/2006/relationships/image" Target="../media/image51.png"/><Relationship Id="rId37" Type="http://schemas.openxmlformats.org/officeDocument/2006/relationships/image" Target="../media/image60.png"/><Relationship Id="rId5" Type="http://schemas.microsoft.com/office/2007/relationships/hdphoto" Target="../media/hdphoto3.wdp"/><Relationship Id="rId15" Type="http://schemas.openxmlformats.org/officeDocument/2006/relationships/diagramData" Target="../diagrams/data3.xml"/><Relationship Id="rId23" Type="http://schemas.openxmlformats.org/officeDocument/2006/relationships/diagramColors" Target="../diagrams/colors4.xml"/><Relationship Id="rId28" Type="http://schemas.openxmlformats.org/officeDocument/2006/relationships/image" Target="../media/image55.svg"/><Relationship Id="rId36" Type="http://schemas.openxmlformats.org/officeDocument/2006/relationships/image" Target="../media/image59.png"/><Relationship Id="rId10" Type="http://schemas.openxmlformats.org/officeDocument/2006/relationships/image" Target="../media/image42.png"/><Relationship Id="rId19" Type="http://schemas.microsoft.com/office/2007/relationships/diagramDrawing" Target="../diagrams/drawing3.xml"/><Relationship Id="rId31" Type="http://schemas.openxmlformats.org/officeDocument/2006/relationships/image" Target="../media/image50.png"/><Relationship Id="rId4" Type="http://schemas.openxmlformats.org/officeDocument/2006/relationships/image" Target="../media/image39.png"/><Relationship Id="rId9" Type="http://schemas.microsoft.com/office/2007/relationships/hdphoto" Target="../media/hdphoto5.wdp"/><Relationship Id="rId14" Type="http://schemas.openxmlformats.org/officeDocument/2006/relationships/image" Target="../media/image58.png"/><Relationship Id="rId22" Type="http://schemas.openxmlformats.org/officeDocument/2006/relationships/diagramQuickStyle" Target="../diagrams/quickStyle4.xml"/><Relationship Id="rId27" Type="http://schemas.openxmlformats.org/officeDocument/2006/relationships/image" Target="../media/image54.png"/><Relationship Id="rId30" Type="http://schemas.openxmlformats.org/officeDocument/2006/relationships/image" Target="../media/image61.png"/><Relationship Id="rId35" Type="http://schemas.openxmlformats.org/officeDocument/2006/relationships/image" Target="../media/image6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svg"/><Relationship Id="rId18" Type="http://schemas.openxmlformats.org/officeDocument/2006/relationships/diagramColors" Target="../diagrams/colors5.xml"/><Relationship Id="rId26" Type="http://schemas.microsoft.com/office/2007/relationships/hdphoto" Target="../media/hdphoto10.wdp"/><Relationship Id="rId39" Type="http://schemas.openxmlformats.org/officeDocument/2006/relationships/image" Target="../media/image60.png"/><Relationship Id="rId3" Type="http://schemas.openxmlformats.org/officeDocument/2006/relationships/image" Target="../media/image38.png"/><Relationship Id="rId21" Type="http://schemas.microsoft.com/office/2007/relationships/hdphoto" Target="../media/hdphoto7.wdp"/><Relationship Id="rId34" Type="http://schemas.microsoft.com/office/2007/relationships/hdphoto" Target="../media/hdphoto9.wdp"/><Relationship Id="rId7" Type="http://schemas.microsoft.com/office/2007/relationships/hdphoto" Target="../media/hdphoto4.wdp"/><Relationship Id="rId12" Type="http://schemas.openxmlformats.org/officeDocument/2006/relationships/image" Target="../media/image43.png"/><Relationship Id="rId17" Type="http://schemas.openxmlformats.org/officeDocument/2006/relationships/diagramQuickStyle" Target="../diagrams/quickStyle5.xml"/><Relationship Id="rId25" Type="http://schemas.openxmlformats.org/officeDocument/2006/relationships/image" Target="../media/image65.png"/><Relationship Id="rId33" Type="http://schemas.openxmlformats.org/officeDocument/2006/relationships/image" Target="../media/image64.png"/><Relationship Id="rId38" Type="http://schemas.openxmlformats.org/officeDocument/2006/relationships/image" Target="../media/image59.png"/><Relationship Id="rId2" Type="http://schemas.openxmlformats.org/officeDocument/2006/relationships/image" Target="../media/image37.png"/><Relationship Id="rId16" Type="http://schemas.openxmlformats.org/officeDocument/2006/relationships/diagramLayout" Target="../diagrams/layout5.xml"/><Relationship Id="rId20" Type="http://schemas.openxmlformats.org/officeDocument/2006/relationships/image" Target="../media/image49.png"/><Relationship Id="rId29" Type="http://schemas.openxmlformats.org/officeDocument/2006/relationships/image" Target="../media/image6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microsoft.com/office/2007/relationships/hdphoto" Target="../media/hdphoto6.wdp"/><Relationship Id="rId24" Type="http://schemas.openxmlformats.org/officeDocument/2006/relationships/image" Target="../media/image46.jpg"/><Relationship Id="rId32" Type="http://schemas.microsoft.com/office/2007/relationships/hdphoto" Target="../media/hdphoto8.wdp"/><Relationship Id="rId37" Type="http://schemas.openxmlformats.org/officeDocument/2006/relationships/image" Target="../media/image63.svg"/><Relationship Id="rId5" Type="http://schemas.microsoft.com/office/2007/relationships/hdphoto" Target="../media/hdphoto3.wdp"/><Relationship Id="rId15" Type="http://schemas.openxmlformats.org/officeDocument/2006/relationships/diagramData" Target="../diagrams/data5.xml"/><Relationship Id="rId23" Type="http://schemas.openxmlformats.org/officeDocument/2006/relationships/image" Target="../media/image55.svg"/><Relationship Id="rId28" Type="http://schemas.microsoft.com/office/2007/relationships/hdphoto" Target="../media/hdphoto11.wdp"/><Relationship Id="rId36" Type="http://schemas.openxmlformats.org/officeDocument/2006/relationships/image" Target="../media/image62.png"/><Relationship Id="rId10" Type="http://schemas.openxmlformats.org/officeDocument/2006/relationships/image" Target="../media/image42.png"/><Relationship Id="rId19" Type="http://schemas.microsoft.com/office/2007/relationships/diagramDrawing" Target="../diagrams/drawing5.xml"/><Relationship Id="rId31" Type="http://schemas.openxmlformats.org/officeDocument/2006/relationships/image" Target="../media/image51.png"/><Relationship Id="rId4" Type="http://schemas.openxmlformats.org/officeDocument/2006/relationships/image" Target="../media/image39.png"/><Relationship Id="rId9" Type="http://schemas.microsoft.com/office/2007/relationships/hdphoto" Target="../media/hdphoto5.wdp"/><Relationship Id="rId14" Type="http://schemas.openxmlformats.org/officeDocument/2006/relationships/image" Target="../media/image58.png"/><Relationship Id="rId22" Type="http://schemas.openxmlformats.org/officeDocument/2006/relationships/image" Target="../media/image54.png"/><Relationship Id="rId27" Type="http://schemas.openxmlformats.org/officeDocument/2006/relationships/image" Target="../media/image66.png"/><Relationship Id="rId30" Type="http://schemas.openxmlformats.org/officeDocument/2006/relationships/image" Target="../media/image32.png"/><Relationship Id="rId35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svg"/><Relationship Id="rId18" Type="http://schemas.openxmlformats.org/officeDocument/2006/relationships/image" Target="../media/image66.png"/><Relationship Id="rId26" Type="http://schemas.microsoft.com/office/2007/relationships/hdphoto" Target="../media/hdphoto9.wdp"/><Relationship Id="rId3" Type="http://schemas.openxmlformats.org/officeDocument/2006/relationships/image" Target="../media/image38.png"/><Relationship Id="rId21" Type="http://schemas.openxmlformats.org/officeDocument/2006/relationships/image" Target="../media/image32.png"/><Relationship Id="rId7" Type="http://schemas.microsoft.com/office/2007/relationships/hdphoto" Target="../media/hdphoto4.wdp"/><Relationship Id="rId12" Type="http://schemas.openxmlformats.org/officeDocument/2006/relationships/image" Target="../media/image43.png"/><Relationship Id="rId17" Type="http://schemas.microsoft.com/office/2007/relationships/hdphoto" Target="../media/hdphoto10.wdp"/><Relationship Id="rId25" Type="http://schemas.openxmlformats.org/officeDocument/2006/relationships/image" Target="../media/image64.png"/><Relationship Id="rId2" Type="http://schemas.openxmlformats.org/officeDocument/2006/relationships/image" Target="../media/image37.png"/><Relationship Id="rId16" Type="http://schemas.openxmlformats.org/officeDocument/2006/relationships/image" Target="../media/image65.png"/><Relationship Id="rId20" Type="http://schemas.openxmlformats.org/officeDocument/2006/relationships/image" Target="../media/image67.jpeg"/><Relationship Id="rId29" Type="http://schemas.openxmlformats.org/officeDocument/2006/relationships/chart" Target="../charts/chart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microsoft.com/office/2007/relationships/hdphoto" Target="../media/hdphoto6.wdp"/><Relationship Id="rId24" Type="http://schemas.openxmlformats.org/officeDocument/2006/relationships/chart" Target="../charts/chart2.xml"/><Relationship Id="rId5" Type="http://schemas.microsoft.com/office/2007/relationships/hdphoto" Target="../media/hdphoto3.wdp"/><Relationship Id="rId15" Type="http://schemas.openxmlformats.org/officeDocument/2006/relationships/image" Target="../media/image46.jpg"/><Relationship Id="rId23" Type="http://schemas.microsoft.com/office/2007/relationships/hdphoto" Target="../media/hdphoto8.wdp"/><Relationship Id="rId28" Type="http://schemas.openxmlformats.org/officeDocument/2006/relationships/image" Target="../media/image60.png"/><Relationship Id="rId10" Type="http://schemas.openxmlformats.org/officeDocument/2006/relationships/image" Target="../media/image42.png"/><Relationship Id="rId19" Type="http://schemas.microsoft.com/office/2007/relationships/hdphoto" Target="../media/hdphoto11.wdp"/><Relationship Id="rId4" Type="http://schemas.openxmlformats.org/officeDocument/2006/relationships/image" Target="../media/image39.png"/><Relationship Id="rId9" Type="http://schemas.microsoft.com/office/2007/relationships/hdphoto" Target="../media/hdphoto5.wdp"/><Relationship Id="rId14" Type="http://schemas.openxmlformats.org/officeDocument/2006/relationships/image" Target="../media/image58.png"/><Relationship Id="rId22" Type="http://schemas.openxmlformats.org/officeDocument/2006/relationships/image" Target="../media/image51.png"/><Relationship Id="rId27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svg"/><Relationship Id="rId18" Type="http://schemas.openxmlformats.org/officeDocument/2006/relationships/image" Target="../media/image66.png"/><Relationship Id="rId26" Type="http://schemas.openxmlformats.org/officeDocument/2006/relationships/image" Target="../media/image68.png"/><Relationship Id="rId3" Type="http://schemas.openxmlformats.org/officeDocument/2006/relationships/image" Target="../media/image38.png"/><Relationship Id="rId21" Type="http://schemas.openxmlformats.org/officeDocument/2006/relationships/image" Target="../media/image32.png"/><Relationship Id="rId7" Type="http://schemas.microsoft.com/office/2007/relationships/hdphoto" Target="../media/hdphoto4.wdp"/><Relationship Id="rId12" Type="http://schemas.openxmlformats.org/officeDocument/2006/relationships/image" Target="../media/image43.png"/><Relationship Id="rId17" Type="http://schemas.microsoft.com/office/2007/relationships/hdphoto" Target="../media/hdphoto10.wdp"/><Relationship Id="rId25" Type="http://schemas.openxmlformats.org/officeDocument/2006/relationships/image" Target="../media/image60.png"/><Relationship Id="rId2" Type="http://schemas.openxmlformats.org/officeDocument/2006/relationships/image" Target="../media/image37.png"/><Relationship Id="rId16" Type="http://schemas.openxmlformats.org/officeDocument/2006/relationships/image" Target="../media/image65.png"/><Relationship Id="rId20" Type="http://schemas.openxmlformats.org/officeDocument/2006/relationships/image" Target="../media/image6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microsoft.com/office/2007/relationships/hdphoto" Target="../media/hdphoto6.wdp"/><Relationship Id="rId24" Type="http://schemas.openxmlformats.org/officeDocument/2006/relationships/image" Target="../media/image59.png"/><Relationship Id="rId5" Type="http://schemas.microsoft.com/office/2007/relationships/hdphoto" Target="../media/hdphoto3.wdp"/><Relationship Id="rId15" Type="http://schemas.openxmlformats.org/officeDocument/2006/relationships/image" Target="../media/image46.jpg"/><Relationship Id="rId23" Type="http://schemas.microsoft.com/office/2007/relationships/hdphoto" Target="../media/hdphoto8.wdp"/><Relationship Id="rId10" Type="http://schemas.openxmlformats.org/officeDocument/2006/relationships/image" Target="../media/image42.png"/><Relationship Id="rId19" Type="http://schemas.microsoft.com/office/2007/relationships/hdphoto" Target="../media/hdphoto11.wdp"/><Relationship Id="rId4" Type="http://schemas.openxmlformats.org/officeDocument/2006/relationships/image" Target="../media/image39.png"/><Relationship Id="rId9" Type="http://schemas.microsoft.com/office/2007/relationships/hdphoto" Target="../media/hdphoto5.wdp"/><Relationship Id="rId14" Type="http://schemas.openxmlformats.org/officeDocument/2006/relationships/image" Target="../media/image58.png"/><Relationship Id="rId22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svg"/><Relationship Id="rId18" Type="http://schemas.openxmlformats.org/officeDocument/2006/relationships/image" Target="../media/image46.jpg"/><Relationship Id="rId26" Type="http://schemas.microsoft.com/office/2007/relationships/hdphoto" Target="../media/hdphoto8.wdp"/><Relationship Id="rId3" Type="http://schemas.openxmlformats.org/officeDocument/2006/relationships/image" Target="../media/image38.png"/><Relationship Id="rId21" Type="http://schemas.openxmlformats.org/officeDocument/2006/relationships/image" Target="../media/image66.png"/><Relationship Id="rId7" Type="http://schemas.microsoft.com/office/2007/relationships/hdphoto" Target="../media/hdphoto4.wdp"/><Relationship Id="rId12" Type="http://schemas.openxmlformats.org/officeDocument/2006/relationships/image" Target="../media/image43.png"/><Relationship Id="rId17" Type="http://schemas.openxmlformats.org/officeDocument/2006/relationships/image" Target="../media/image71.png"/><Relationship Id="rId25" Type="http://schemas.openxmlformats.org/officeDocument/2006/relationships/image" Target="../media/image51.png"/><Relationship Id="rId2" Type="http://schemas.openxmlformats.org/officeDocument/2006/relationships/image" Target="../media/image37.png"/><Relationship Id="rId16" Type="http://schemas.openxmlformats.org/officeDocument/2006/relationships/image" Target="../media/image70.png"/><Relationship Id="rId20" Type="http://schemas.microsoft.com/office/2007/relationships/hdphoto" Target="../media/hdphoto10.wdp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microsoft.com/office/2007/relationships/hdphoto" Target="../media/hdphoto6.wdp"/><Relationship Id="rId24" Type="http://schemas.openxmlformats.org/officeDocument/2006/relationships/image" Target="../media/image32.png"/><Relationship Id="rId5" Type="http://schemas.microsoft.com/office/2007/relationships/hdphoto" Target="../media/hdphoto3.wdp"/><Relationship Id="rId15" Type="http://schemas.openxmlformats.org/officeDocument/2006/relationships/image" Target="../media/image69.png"/><Relationship Id="rId23" Type="http://schemas.openxmlformats.org/officeDocument/2006/relationships/image" Target="../media/image67.jpeg"/><Relationship Id="rId28" Type="http://schemas.openxmlformats.org/officeDocument/2006/relationships/image" Target="../media/image60.png"/><Relationship Id="rId10" Type="http://schemas.openxmlformats.org/officeDocument/2006/relationships/image" Target="../media/image42.png"/><Relationship Id="rId19" Type="http://schemas.openxmlformats.org/officeDocument/2006/relationships/image" Target="../media/image65.png"/><Relationship Id="rId4" Type="http://schemas.openxmlformats.org/officeDocument/2006/relationships/image" Target="../media/image39.png"/><Relationship Id="rId9" Type="http://schemas.microsoft.com/office/2007/relationships/hdphoto" Target="../media/hdphoto5.wdp"/><Relationship Id="rId14" Type="http://schemas.openxmlformats.org/officeDocument/2006/relationships/image" Target="../media/image58.png"/><Relationship Id="rId22" Type="http://schemas.microsoft.com/office/2007/relationships/hdphoto" Target="../media/hdphoto11.wdp"/><Relationship Id="rId27" Type="http://schemas.openxmlformats.org/officeDocument/2006/relationships/image" Target="../media/image59.png"/><Relationship Id="rId30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11.png"/><Relationship Id="rId7" Type="http://schemas.openxmlformats.org/officeDocument/2006/relationships/image" Target="../media/image6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microsoft.com/office/2007/relationships/hdphoto" Target="../media/hdphoto8.wdp"/><Relationship Id="rId5" Type="http://schemas.openxmlformats.org/officeDocument/2006/relationships/image" Target="../media/image51.png"/><Relationship Id="rId10" Type="http://schemas.microsoft.com/office/2007/relationships/hdphoto" Target="../media/hdphoto10.wdp"/><Relationship Id="rId4" Type="http://schemas.openxmlformats.org/officeDocument/2006/relationships/image" Target="../media/image12.png"/><Relationship Id="rId9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71E26E08-029D-4DD1-982E-A62576C382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軟正黑體" panose="020B0604030504040204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5DF9F-413A-47E8-82BF-B54AEFA6CF31}"/>
              </a:ext>
            </a:extLst>
          </p:cNvPr>
          <p:cNvSpPr txBox="1"/>
          <p:nvPr/>
        </p:nvSpPr>
        <p:spPr>
          <a:xfrm>
            <a:off x="2381250" y="1492503"/>
            <a:ext cx="7429500" cy="82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Arial Bold" panose="020B0704020202020204" pitchFamily="34" charset="0"/>
              </a:rPr>
              <a:t>網路聲量分析系統－「數位大聲公」</a:t>
            </a:r>
            <a:endParaRPr lang="en-US" altLang="zh-TW" sz="3600" b="1" dirty="0">
              <a:latin typeface="標楷體" panose="03000509000000000000" pitchFamily="65" charset="-120"/>
              <a:ea typeface="標楷體" panose="03000509000000000000" pitchFamily="65" charset="-120"/>
              <a:cs typeface="Arial Bold" panose="020B0704020202020204" pitchFamily="34" charset="0"/>
            </a:endParaRPr>
          </a:p>
        </p:txBody>
      </p:sp>
      <p:sp>
        <p:nvSpPr>
          <p:cNvPr id="10" name="TextBox 129">
            <a:extLst>
              <a:ext uri="{FF2B5EF4-FFF2-40B4-BE49-F238E27FC236}">
                <a16:creationId xmlns:a16="http://schemas.microsoft.com/office/drawing/2014/main" id="{758F18A9-CF6A-46A7-BAEB-62B5E32FAF96}"/>
              </a:ext>
            </a:extLst>
          </p:cNvPr>
          <p:cNvSpPr txBox="1"/>
          <p:nvPr/>
        </p:nvSpPr>
        <p:spPr>
          <a:xfrm>
            <a:off x="4237751" y="2674317"/>
            <a:ext cx="3716499" cy="234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b="1" dirty="0">
                <a:solidFill>
                  <a:schemeClr val="tx1">
                    <a:alpha val="88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組員：</a:t>
            </a:r>
            <a:endParaRPr lang="en-US" altLang="zh-TW" sz="2000" b="1" dirty="0">
              <a:solidFill>
                <a:schemeClr val="tx1">
                  <a:alpha val="88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000" b="1" dirty="0">
                <a:solidFill>
                  <a:schemeClr val="tx1">
                    <a:alpha val="88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洪睿謙 </a:t>
            </a:r>
            <a:r>
              <a:rPr lang="en-US" altLang="zh-TW" sz="2000" b="1" dirty="0">
                <a:solidFill>
                  <a:schemeClr val="tx1">
                    <a:alpha val="88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A1083337</a:t>
            </a:r>
          </a:p>
          <a:p>
            <a:pPr algn="ctr">
              <a:lnSpc>
                <a:spcPct val="150000"/>
              </a:lnSpc>
            </a:pPr>
            <a:r>
              <a:rPr lang="zh-TW" altLang="en-US" sz="2000" b="1" dirty="0">
                <a:solidFill>
                  <a:schemeClr val="tx1">
                    <a:alpha val="88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高　騰 </a:t>
            </a:r>
            <a:r>
              <a:rPr lang="en-US" altLang="zh-TW" sz="2000" b="1" dirty="0">
                <a:solidFill>
                  <a:schemeClr val="tx1">
                    <a:alpha val="88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A1083331</a:t>
            </a:r>
          </a:p>
          <a:p>
            <a:pPr algn="ctr">
              <a:lnSpc>
                <a:spcPct val="150000"/>
              </a:lnSpc>
            </a:pPr>
            <a:r>
              <a:rPr lang="zh-TW" altLang="en-US" sz="2000" b="1" dirty="0">
                <a:solidFill>
                  <a:schemeClr val="tx1">
                    <a:alpha val="88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郭柏成 </a:t>
            </a:r>
            <a:r>
              <a:rPr lang="en-US" altLang="zh-TW" sz="2000" b="1" dirty="0">
                <a:solidFill>
                  <a:schemeClr val="tx1">
                    <a:alpha val="88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A1083341</a:t>
            </a:r>
          </a:p>
          <a:p>
            <a:pPr algn="ctr">
              <a:lnSpc>
                <a:spcPct val="150000"/>
              </a:lnSpc>
            </a:pPr>
            <a:r>
              <a:rPr lang="zh-TW" altLang="en-US" sz="2000" b="1" dirty="0">
                <a:solidFill>
                  <a:schemeClr val="tx1">
                    <a:alpha val="88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尤盟傑 </a:t>
            </a:r>
            <a:r>
              <a:rPr lang="en-US" altLang="zh-TW" sz="2000" b="1" dirty="0">
                <a:solidFill>
                  <a:schemeClr val="tx1">
                    <a:alpha val="88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A1083302</a:t>
            </a:r>
            <a:endParaRPr lang="en-US" sz="2000" b="1" dirty="0">
              <a:solidFill>
                <a:schemeClr val="tx1">
                  <a:alpha val="88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E944A7C-59EA-42D7-9B48-92E4C7E43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167073"/>
            <a:ext cx="2397669" cy="44264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84DC3F4-3003-4B4E-8049-BAD792A90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4056"/>
            <a:ext cx="1033944" cy="1033944"/>
          </a:xfrm>
          <a:prstGeom prst="rect">
            <a:avLst/>
          </a:prstGeom>
        </p:spPr>
      </p:pic>
      <p:sp>
        <p:nvSpPr>
          <p:cNvPr id="13" name="TextBox 129">
            <a:extLst>
              <a:ext uri="{FF2B5EF4-FFF2-40B4-BE49-F238E27FC236}">
                <a16:creationId xmlns:a16="http://schemas.microsoft.com/office/drawing/2014/main" id="{3549E9BA-65CB-4EA6-B83B-132BD43A64E1}"/>
              </a:ext>
            </a:extLst>
          </p:cNvPr>
          <p:cNvSpPr txBox="1"/>
          <p:nvPr/>
        </p:nvSpPr>
        <p:spPr>
          <a:xfrm>
            <a:off x="4801843" y="5266325"/>
            <a:ext cx="258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alpha val="88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指導教授：楊子賢 教授</a:t>
            </a:r>
            <a:endParaRPr lang="en-US" b="1" dirty="0">
              <a:solidFill>
                <a:schemeClr val="tx1">
                  <a:alpha val="88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FD00AEF9-A2AB-4F27-AFE1-F51AEC5E71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46" b="98913" l="12019" r="97917"/>
                    </a14:imgEffect>
                  </a14:imgLayer>
                </a14:imgProps>
              </a:ext>
            </a:extLst>
          </a:blip>
          <a:srcRect l="33003" t="23715"/>
          <a:stretch/>
        </p:blipFill>
        <p:spPr>
          <a:xfrm>
            <a:off x="0" y="0"/>
            <a:ext cx="3982588" cy="2674317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6DC2226B-FDFE-4A5B-91E1-16FF1B37BC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9" b="99381" l="1316" r="100000"/>
                    </a14:imgEffect>
                  </a14:imgLayer>
                </a14:imgProps>
              </a:ext>
            </a:extLst>
          </a:blip>
          <a:srcRect r="11143" b="10275"/>
          <a:stretch/>
        </p:blipFill>
        <p:spPr>
          <a:xfrm>
            <a:off x="5758712" y="4097155"/>
            <a:ext cx="6433288" cy="276084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614EAC1-0E7C-1907-8AC9-0F4F2BF40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F58551-8600-4B50-AB95-A82A6413AF64}" type="slidenum">
              <a:rPr lang="zh-TW" altLang="en-US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2755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A5E4032-9FA6-415E-B8E1-88F07E1A6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1525"/>
            <a:ext cx="2852530" cy="107647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A1745E59-4443-46AC-8A3E-CC4AF7DF9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416" y="0"/>
            <a:ext cx="2789583" cy="1076475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27DFCDC1-B060-417C-A4BC-AD1631647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167073"/>
            <a:ext cx="2397669" cy="442647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E626D255-5186-410F-BD40-4CC56469B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4056"/>
            <a:ext cx="1033944" cy="10339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5A364EC-6EA6-4A75-AC2D-1056F2E6A5B7}"/>
              </a:ext>
            </a:extLst>
          </p:cNvPr>
          <p:cNvPicPr/>
          <p:nvPr/>
        </p:nvPicPr>
        <p:blipFill rotWithShape="1">
          <a:blip r:embed="rId5"/>
          <a:srcRect l="14954" b="48397"/>
          <a:stretch/>
        </p:blipFill>
        <p:spPr>
          <a:xfrm>
            <a:off x="1635446" y="1243548"/>
            <a:ext cx="10749902" cy="5781525"/>
          </a:xfrm>
          <a:prstGeom prst="rect">
            <a:avLst/>
          </a:prstGeom>
        </p:spPr>
      </p:pic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C8A100EE-6EBD-A1EF-FBA2-060913B2EE64}"/>
              </a:ext>
            </a:extLst>
          </p:cNvPr>
          <p:cNvSpPr/>
          <p:nvPr/>
        </p:nvSpPr>
        <p:spPr>
          <a:xfrm>
            <a:off x="-1161821" y="-966287"/>
            <a:ext cx="15525344" cy="11673192"/>
          </a:xfrm>
          <a:custGeom>
            <a:avLst/>
            <a:gdLst>
              <a:gd name="connsiteX0" fmla="*/ 1964987 w 15525344"/>
              <a:gd name="connsiteY0" fmla="*/ 3210128 h 11673192"/>
              <a:gd name="connsiteX1" fmla="*/ 1964987 w 15525344"/>
              <a:gd name="connsiteY1" fmla="*/ 5980051 h 11673192"/>
              <a:gd name="connsiteX2" fmla="*/ 12373583 w 15525344"/>
              <a:gd name="connsiteY2" fmla="*/ 5980051 h 11673192"/>
              <a:gd name="connsiteX3" fmla="*/ 12373583 w 15525344"/>
              <a:gd name="connsiteY3" fmla="*/ 3210128 h 11673192"/>
              <a:gd name="connsiteX4" fmla="*/ 0 w 15525344"/>
              <a:gd name="connsiteY4" fmla="*/ 0 h 11673192"/>
              <a:gd name="connsiteX5" fmla="*/ 15525344 w 15525344"/>
              <a:gd name="connsiteY5" fmla="*/ 0 h 11673192"/>
              <a:gd name="connsiteX6" fmla="*/ 15525344 w 15525344"/>
              <a:gd name="connsiteY6" fmla="*/ 11673192 h 11673192"/>
              <a:gd name="connsiteX7" fmla="*/ 0 w 15525344"/>
              <a:gd name="connsiteY7" fmla="*/ 11673192 h 116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25344" h="11673192">
                <a:moveTo>
                  <a:pt x="1964987" y="3210128"/>
                </a:moveTo>
                <a:lnTo>
                  <a:pt x="1964987" y="5980051"/>
                </a:lnTo>
                <a:lnTo>
                  <a:pt x="12373583" y="5980051"/>
                </a:lnTo>
                <a:lnTo>
                  <a:pt x="12373583" y="3210128"/>
                </a:lnTo>
                <a:close/>
                <a:moveTo>
                  <a:pt x="0" y="0"/>
                </a:moveTo>
                <a:lnTo>
                  <a:pt x="15525344" y="0"/>
                </a:lnTo>
                <a:lnTo>
                  <a:pt x="15525344" y="11673192"/>
                </a:lnTo>
                <a:lnTo>
                  <a:pt x="0" y="11673192"/>
                </a:lnTo>
                <a:close/>
              </a:path>
            </a:pathLst>
          </a:custGeom>
          <a:solidFill>
            <a:schemeClr val="bg1"/>
          </a:solidFill>
          <a:ln w="76200"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l"/>
            <a:endParaRPr lang="zh-TW" altLang="en-US" sz="2400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DFDF6C7E-DE4F-9088-B572-C78E1649B3A1}"/>
              </a:ext>
            </a:extLst>
          </p:cNvPr>
          <p:cNvGrpSpPr/>
          <p:nvPr/>
        </p:nvGrpSpPr>
        <p:grpSpPr>
          <a:xfrm>
            <a:off x="4588565" y="2567285"/>
            <a:ext cx="6473687" cy="4123642"/>
            <a:chOff x="3243382" y="2645371"/>
            <a:chExt cx="6727292" cy="3619825"/>
          </a:xfrm>
        </p:grpSpPr>
        <p:pic>
          <p:nvPicPr>
            <p:cNvPr id="21" name="Picture 2" descr="PTT團購專區| 蝦皮購物">
              <a:extLst>
                <a:ext uri="{FF2B5EF4-FFF2-40B4-BE49-F238E27FC236}">
                  <a16:creationId xmlns:a16="http://schemas.microsoft.com/office/drawing/2014/main" id="{51AAC3DB-3FEE-096A-4108-C9D316BBF0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4" t="7320" r="6483" b="9166"/>
            <a:stretch/>
          </p:blipFill>
          <p:spPr bwMode="auto">
            <a:xfrm>
              <a:off x="3277877" y="2667890"/>
              <a:ext cx="1328201" cy="101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Dcard - 维基百科，自由的百科全书">
              <a:extLst>
                <a:ext uri="{FF2B5EF4-FFF2-40B4-BE49-F238E27FC236}">
                  <a16:creationId xmlns:a16="http://schemas.microsoft.com/office/drawing/2014/main" id="{88851A4A-042D-0899-A724-7A43C62E0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757" y="2645371"/>
              <a:ext cx="1328201" cy="1040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YouTube - Google Play 應用程式">
              <a:extLst>
                <a:ext uri="{FF2B5EF4-FFF2-40B4-BE49-F238E27FC236}">
                  <a16:creationId xmlns:a16="http://schemas.microsoft.com/office/drawing/2014/main" id="{E77BB3BA-471A-43AD-5460-80D212D19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416" b="17009"/>
            <a:stretch/>
          </p:blipFill>
          <p:spPr bwMode="auto">
            <a:xfrm>
              <a:off x="6505594" y="2690543"/>
              <a:ext cx="1493585" cy="949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F81869-F0BA-BB7A-EE8C-012463707FDB}"/>
                </a:ext>
              </a:extLst>
            </p:cNvPr>
            <p:cNvGrpSpPr/>
            <p:nvPr/>
          </p:nvGrpSpPr>
          <p:grpSpPr>
            <a:xfrm>
              <a:off x="3243382" y="5112779"/>
              <a:ext cx="6727292" cy="1152417"/>
              <a:chOff x="-6676759" y="4047915"/>
              <a:chExt cx="6727292" cy="1152417"/>
            </a:xfrm>
          </p:grpSpPr>
          <p:grpSp>
            <p:nvGrpSpPr>
              <p:cNvPr id="16" name="群組 15">
                <a:extLst>
                  <a:ext uri="{FF2B5EF4-FFF2-40B4-BE49-F238E27FC236}">
                    <a16:creationId xmlns:a16="http://schemas.microsoft.com/office/drawing/2014/main" id="{50C20E10-216E-4AF7-020D-785A871C29A5}"/>
                  </a:ext>
                </a:extLst>
              </p:cNvPr>
              <p:cNvGrpSpPr/>
              <p:nvPr/>
            </p:nvGrpSpPr>
            <p:grpSpPr>
              <a:xfrm>
                <a:off x="-4824514" y="4047915"/>
                <a:ext cx="4875047" cy="1152413"/>
                <a:chOff x="5985893" y="1569692"/>
                <a:chExt cx="5433250" cy="1630398"/>
              </a:xfrm>
            </p:grpSpPr>
            <p:sp>
              <p:nvSpPr>
                <p:cNvPr id="19" name="矩形: 圓角 18">
                  <a:extLst>
                    <a:ext uri="{FF2B5EF4-FFF2-40B4-BE49-F238E27FC236}">
                      <a16:creationId xmlns:a16="http://schemas.microsoft.com/office/drawing/2014/main" id="{FF055F48-D79A-BB3D-31DE-254827A1958C}"/>
                    </a:ext>
                  </a:extLst>
                </p:cNvPr>
                <p:cNvSpPr/>
                <p:nvPr/>
              </p:nvSpPr>
              <p:spPr>
                <a:xfrm>
                  <a:off x="5985893" y="1569692"/>
                  <a:ext cx="5433250" cy="7544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76200">
                  <a:noFill/>
                </a:ln>
              </p:spPr>
              <p:txBody>
                <a:bodyPr spcFirstLastPara="1" wrap="square" lIns="121900" tIns="121900" rIns="121900" bIns="121900" rtlCol="0" anchor="ctr" anchorCtr="0">
                  <a:noAutofit/>
                </a:bodyPr>
                <a:lstStyle/>
                <a:p>
                  <a:pPr algn="ctr"/>
                  <a:r>
                    <a:rPr lang="zh-TW" altLang="en-US" sz="24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目標人物之標題、評論</a:t>
                  </a:r>
                  <a:endParaRPr lang="en-US" altLang="zh-TW" sz="2400" dirty="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0" name="矩形: 圓角 19">
                  <a:extLst>
                    <a:ext uri="{FF2B5EF4-FFF2-40B4-BE49-F238E27FC236}">
                      <a16:creationId xmlns:a16="http://schemas.microsoft.com/office/drawing/2014/main" id="{75BB040E-DBC2-D2B2-CA83-BCAEC4DD4FBE}"/>
                    </a:ext>
                  </a:extLst>
                </p:cNvPr>
                <p:cNvSpPr/>
                <p:nvPr/>
              </p:nvSpPr>
              <p:spPr>
                <a:xfrm>
                  <a:off x="5985893" y="2445655"/>
                  <a:ext cx="5433250" cy="7544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76200">
                  <a:noFill/>
                </a:ln>
              </p:spPr>
              <p:txBody>
                <a:bodyPr spcFirstLastPara="1" wrap="square" lIns="121900" tIns="121900" rIns="121900" bIns="121900" rtlCol="0" anchor="ctr" anchorCtr="0">
                  <a:noAutofit/>
                </a:bodyPr>
                <a:lstStyle/>
                <a:p>
                  <a:pPr algn="ctr"/>
                  <a:r>
                    <a:rPr lang="en-US" altLang="zh-TW" sz="24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1</a:t>
                  </a:r>
                  <a:r>
                    <a:rPr lang="zh-TW" altLang="en-US" sz="24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次</a:t>
                  </a:r>
                  <a:r>
                    <a:rPr lang="en-US" altLang="zh-TW" sz="24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/1</a:t>
                  </a:r>
                  <a:r>
                    <a:rPr lang="zh-TW" altLang="en-US" sz="24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週</a:t>
                  </a:r>
                  <a:endParaRPr lang="en-US" altLang="zh-TW" sz="2400" dirty="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428969F0-D3F5-A622-986F-A54BAA904FAE}"/>
                  </a:ext>
                </a:extLst>
              </p:cNvPr>
              <p:cNvSpPr/>
              <p:nvPr/>
            </p:nvSpPr>
            <p:spPr>
              <a:xfrm>
                <a:off x="-6676759" y="4047916"/>
                <a:ext cx="1687375" cy="533257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76200">
                <a:noFill/>
              </a:ln>
            </p:spPr>
            <p:txBody>
              <a:bodyPr spcFirstLastPara="1" wrap="square" lIns="121900" tIns="121900" rIns="121900" bIns="121900" rtlCol="0" anchor="ctr" anchorCtr="0">
                <a:noAutofit/>
              </a:bodyPr>
              <a:lstStyle/>
              <a:p>
                <a:pPr algn="ctr"/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資料內容</a:t>
                </a:r>
                <a:endPara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DB1924B7-D225-0511-80EB-7FF8FE918F93}"/>
                  </a:ext>
                </a:extLst>
              </p:cNvPr>
              <p:cNvSpPr/>
              <p:nvPr/>
            </p:nvSpPr>
            <p:spPr>
              <a:xfrm>
                <a:off x="-6676759" y="4667075"/>
                <a:ext cx="1687375" cy="533257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76200">
                <a:noFill/>
              </a:ln>
            </p:spPr>
            <p:txBody>
              <a:bodyPr spcFirstLastPara="1" wrap="square" lIns="121900" tIns="121900" rIns="121900" bIns="121900" rtlCol="0" anchor="ctr" anchorCtr="0">
                <a:noAutofit/>
              </a:bodyPr>
              <a:lstStyle/>
              <a:p>
                <a:pPr algn="ctr"/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爬取時間</a:t>
                </a:r>
                <a:endPara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E3CEE70B-04E8-3761-6630-42AD1E15B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9155" t="24832" r="52350" b="24374"/>
            <a:stretch/>
          </p:blipFill>
          <p:spPr>
            <a:xfrm>
              <a:off x="8245814" y="2667890"/>
              <a:ext cx="1332641" cy="949953"/>
            </a:xfrm>
            <a:prstGeom prst="ellipse">
              <a:avLst/>
            </a:prstGeom>
          </p:spPr>
        </p:pic>
      </p:grpSp>
      <p:sp>
        <p:nvSpPr>
          <p:cNvPr id="24" name="投影片編號版面配置區 1">
            <a:extLst>
              <a:ext uri="{FF2B5EF4-FFF2-40B4-BE49-F238E27FC236}">
                <a16:creationId xmlns:a16="http://schemas.microsoft.com/office/drawing/2014/main" id="{7943E0C5-A911-3BAC-8B24-14937C134E6C}"/>
              </a:ext>
            </a:extLst>
          </p:cNvPr>
          <p:cNvSpPr txBox="1">
            <a:spLocks/>
          </p:cNvSpPr>
          <p:nvPr/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8448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A5E4032-9FA6-415E-B8E1-88F07E1A6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1525"/>
            <a:ext cx="2852530" cy="107647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A1745E59-4443-46AC-8A3E-CC4AF7DF9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416" y="0"/>
            <a:ext cx="2789583" cy="1076475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27DFCDC1-B060-417C-A4BC-AD1631647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167073"/>
            <a:ext cx="2397669" cy="442647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E626D255-5186-410F-BD40-4CC56469B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4056"/>
            <a:ext cx="1033944" cy="10339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5A364EC-6EA6-4A75-AC2D-1056F2E6A5B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682871" y="167073"/>
            <a:ext cx="6003149" cy="628342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7AA7880-8C26-4427-B3F0-C31D1593CDF5}"/>
              </a:ext>
            </a:extLst>
          </p:cNvPr>
          <p:cNvSpPr txBox="1"/>
          <p:nvPr/>
        </p:nvSpPr>
        <p:spPr>
          <a:xfrm>
            <a:off x="776278" y="3132460"/>
            <a:ext cx="21657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Arial Bold" panose="020B0704020202020204" pitchFamily="34" charset="0"/>
              </a:rPr>
              <a:t>系統建置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  <a:cs typeface="Arial Bold" panose="020B0704020202020204" pitchFamily="34" charset="0"/>
            </a:endParaRPr>
          </a:p>
          <a:p>
            <a:pPr algn="ctr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Arial Bold" panose="020B0704020202020204" pitchFamily="34" charset="0"/>
              </a:rPr>
              <a:t>流程圖</a:t>
            </a:r>
          </a:p>
        </p:txBody>
      </p:sp>
      <p:sp>
        <p:nvSpPr>
          <p:cNvPr id="10" name="投影片編號版面配置區 1">
            <a:extLst>
              <a:ext uri="{FF2B5EF4-FFF2-40B4-BE49-F238E27FC236}">
                <a16:creationId xmlns:a16="http://schemas.microsoft.com/office/drawing/2014/main" id="{D4EBACA8-B1FB-6EC5-4161-43696276B193}"/>
              </a:ext>
            </a:extLst>
          </p:cNvPr>
          <p:cNvSpPr txBox="1">
            <a:spLocks/>
          </p:cNvSpPr>
          <p:nvPr/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9416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A5E4032-9FA6-415E-B8E1-88F07E1A6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1525"/>
            <a:ext cx="2852530" cy="107647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A1745E59-4443-46AC-8A3E-CC4AF7DF9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416" y="0"/>
            <a:ext cx="2789583" cy="1076475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27DFCDC1-B060-417C-A4BC-AD1631647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167073"/>
            <a:ext cx="2397669" cy="442647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E626D255-5186-410F-BD40-4CC56469B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4056"/>
            <a:ext cx="1033944" cy="10339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5A364EC-6EA6-4A75-AC2D-1056F2E6A5B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0147" y="-1313505"/>
            <a:ext cx="10911705" cy="9969148"/>
          </a:xfrm>
          <a:prstGeom prst="rect">
            <a:avLst/>
          </a:prstGeom>
        </p:spPr>
      </p:pic>
      <p:sp>
        <p:nvSpPr>
          <p:cNvPr id="23" name="手繪多邊形: 圖案 22">
            <a:extLst>
              <a:ext uri="{FF2B5EF4-FFF2-40B4-BE49-F238E27FC236}">
                <a16:creationId xmlns:a16="http://schemas.microsoft.com/office/drawing/2014/main" id="{43671E48-DE74-2B1F-8010-11B1E6163D1D}"/>
              </a:ext>
            </a:extLst>
          </p:cNvPr>
          <p:cNvSpPr/>
          <p:nvPr/>
        </p:nvSpPr>
        <p:spPr>
          <a:xfrm>
            <a:off x="-1024648" y="-598098"/>
            <a:ext cx="14241293" cy="8968902"/>
          </a:xfrm>
          <a:custGeom>
            <a:avLst/>
            <a:gdLst>
              <a:gd name="connsiteX0" fmla="*/ 3291189 w 14241293"/>
              <a:gd name="connsiteY0" fmla="*/ 1608496 h 8968902"/>
              <a:gd name="connsiteX1" fmla="*/ 3291189 w 14241293"/>
              <a:gd name="connsiteY1" fmla="*/ 5948311 h 8968902"/>
              <a:gd name="connsiteX2" fmla="*/ 11744528 w 14241293"/>
              <a:gd name="connsiteY2" fmla="*/ 5948311 h 8968902"/>
              <a:gd name="connsiteX3" fmla="*/ 11744528 w 14241293"/>
              <a:gd name="connsiteY3" fmla="*/ 1608496 h 8968902"/>
              <a:gd name="connsiteX4" fmla="*/ 0 w 14241293"/>
              <a:gd name="connsiteY4" fmla="*/ 0 h 8968902"/>
              <a:gd name="connsiteX5" fmla="*/ 14241293 w 14241293"/>
              <a:gd name="connsiteY5" fmla="*/ 0 h 8968902"/>
              <a:gd name="connsiteX6" fmla="*/ 14241293 w 14241293"/>
              <a:gd name="connsiteY6" fmla="*/ 8968902 h 8968902"/>
              <a:gd name="connsiteX7" fmla="*/ 0 w 14241293"/>
              <a:gd name="connsiteY7" fmla="*/ 8968902 h 896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41293" h="8968902">
                <a:moveTo>
                  <a:pt x="3291189" y="1608496"/>
                </a:moveTo>
                <a:lnTo>
                  <a:pt x="3291189" y="5948311"/>
                </a:lnTo>
                <a:lnTo>
                  <a:pt x="11744528" y="5948311"/>
                </a:lnTo>
                <a:lnTo>
                  <a:pt x="11744528" y="1608496"/>
                </a:lnTo>
                <a:close/>
                <a:moveTo>
                  <a:pt x="0" y="0"/>
                </a:moveTo>
                <a:lnTo>
                  <a:pt x="14241293" y="0"/>
                </a:lnTo>
                <a:lnTo>
                  <a:pt x="14241293" y="8968902"/>
                </a:lnTo>
                <a:lnTo>
                  <a:pt x="0" y="8968902"/>
                </a:lnTo>
                <a:close/>
              </a:path>
            </a:pathLst>
          </a:custGeom>
          <a:solidFill>
            <a:schemeClr val="bg1"/>
          </a:solidFill>
          <a:ln w="76200"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l"/>
            <a:endParaRPr lang="zh-TW" altLang="en-US" sz="2400" dirty="0"/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2080564A-966B-AD99-EDC4-4BF50A177C30}"/>
              </a:ext>
            </a:extLst>
          </p:cNvPr>
          <p:cNvSpPr/>
          <p:nvPr/>
        </p:nvSpPr>
        <p:spPr>
          <a:xfrm>
            <a:off x="-872248" y="-445698"/>
            <a:ext cx="14241293" cy="8968902"/>
          </a:xfrm>
          <a:custGeom>
            <a:avLst/>
            <a:gdLst>
              <a:gd name="connsiteX0" fmla="*/ 3291189 w 14241293"/>
              <a:gd name="connsiteY0" fmla="*/ 1608496 h 8968902"/>
              <a:gd name="connsiteX1" fmla="*/ 3291189 w 14241293"/>
              <a:gd name="connsiteY1" fmla="*/ 5948311 h 8968902"/>
              <a:gd name="connsiteX2" fmla="*/ 11744528 w 14241293"/>
              <a:gd name="connsiteY2" fmla="*/ 5948311 h 8968902"/>
              <a:gd name="connsiteX3" fmla="*/ 11744528 w 14241293"/>
              <a:gd name="connsiteY3" fmla="*/ 1608496 h 8968902"/>
              <a:gd name="connsiteX4" fmla="*/ 0 w 14241293"/>
              <a:gd name="connsiteY4" fmla="*/ 0 h 8968902"/>
              <a:gd name="connsiteX5" fmla="*/ 14241293 w 14241293"/>
              <a:gd name="connsiteY5" fmla="*/ 0 h 8968902"/>
              <a:gd name="connsiteX6" fmla="*/ 14241293 w 14241293"/>
              <a:gd name="connsiteY6" fmla="*/ 8968902 h 8968902"/>
              <a:gd name="connsiteX7" fmla="*/ 0 w 14241293"/>
              <a:gd name="connsiteY7" fmla="*/ 8968902 h 896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41293" h="8968902">
                <a:moveTo>
                  <a:pt x="3291189" y="1608496"/>
                </a:moveTo>
                <a:lnTo>
                  <a:pt x="3291189" y="5948311"/>
                </a:lnTo>
                <a:lnTo>
                  <a:pt x="11744528" y="5948311"/>
                </a:lnTo>
                <a:lnTo>
                  <a:pt x="11744528" y="1608496"/>
                </a:lnTo>
                <a:close/>
                <a:moveTo>
                  <a:pt x="0" y="0"/>
                </a:moveTo>
                <a:lnTo>
                  <a:pt x="14241293" y="0"/>
                </a:lnTo>
                <a:lnTo>
                  <a:pt x="14241293" y="8968902"/>
                </a:lnTo>
                <a:lnTo>
                  <a:pt x="0" y="8968902"/>
                </a:lnTo>
                <a:close/>
              </a:path>
            </a:pathLst>
          </a:custGeom>
          <a:solidFill>
            <a:schemeClr val="bg1"/>
          </a:solidFill>
          <a:ln w="76200"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l"/>
            <a:endParaRPr lang="zh-TW" altLang="en-US" sz="2400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B26C112C-CE92-E13E-6218-69E15819E4AB}"/>
              </a:ext>
            </a:extLst>
          </p:cNvPr>
          <p:cNvGrpSpPr/>
          <p:nvPr/>
        </p:nvGrpSpPr>
        <p:grpSpPr>
          <a:xfrm>
            <a:off x="862241" y="609720"/>
            <a:ext cx="10911705" cy="6823277"/>
            <a:chOff x="18436115" y="-7268975"/>
            <a:chExt cx="10608784" cy="682327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2F22EE6-103C-4B8F-E075-77B49C613881}"/>
                </a:ext>
              </a:extLst>
            </p:cNvPr>
            <p:cNvSpPr/>
            <p:nvPr/>
          </p:nvSpPr>
          <p:spPr>
            <a:xfrm>
              <a:off x="18857790" y="-7268975"/>
              <a:ext cx="10187109" cy="6823277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txBody>
            <a:bodyPr spcFirstLastPara="1" wrap="square" lIns="121900" tIns="121900" rIns="121900" bIns="121900" rtlCol="0" anchor="ctr" anchorCtr="0">
              <a:noAutofit/>
            </a:bodyPr>
            <a:lstStyle/>
            <a:p>
              <a:pPr algn="l"/>
              <a:endParaRPr lang="zh-TW" altLang="en-US" sz="2400" dirty="0"/>
            </a:p>
          </p:txBody>
        </p: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CAAC7EF3-72E6-905B-A87E-AD8FF244D4E0}"/>
                </a:ext>
              </a:extLst>
            </p:cNvPr>
            <p:cNvGrpSpPr/>
            <p:nvPr/>
          </p:nvGrpSpPr>
          <p:grpSpPr>
            <a:xfrm>
              <a:off x="18436115" y="-6926615"/>
              <a:ext cx="10500686" cy="5613110"/>
              <a:chOff x="845657" y="258322"/>
              <a:chExt cx="10500686" cy="5613110"/>
            </a:xfrm>
          </p:grpSpPr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9ECC9F8E-7E13-BCFD-39C5-CE6D89EB843E}"/>
                  </a:ext>
                </a:extLst>
              </p:cNvPr>
              <p:cNvSpPr txBox="1"/>
              <p:nvPr/>
            </p:nvSpPr>
            <p:spPr>
              <a:xfrm>
                <a:off x="2628181" y="258322"/>
                <a:ext cx="649696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32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Arial Bold" panose="020B0704020202020204" pitchFamily="34" charset="0"/>
                  </a:rPr>
                  <a:t>核心技術</a:t>
                </a:r>
                <a:r>
                  <a:rPr lang="en-US" altLang="zh-TW" sz="32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Arial Bold" panose="020B0704020202020204" pitchFamily="34" charset="0"/>
                  </a:rPr>
                  <a:t>-</a:t>
                </a:r>
                <a:r>
                  <a:rPr lang="zh-TW" altLang="en-US" sz="32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Arial Bold" panose="020B0704020202020204" pitchFamily="34" charset="0"/>
                  </a:rPr>
                  <a:t>建置與訓練語意分析模型</a:t>
                </a:r>
              </a:p>
            </p:txBody>
          </p: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231E095E-47FF-B235-79DB-800055C51367}"/>
                  </a:ext>
                </a:extLst>
              </p:cNvPr>
              <p:cNvGrpSpPr/>
              <p:nvPr/>
            </p:nvGrpSpPr>
            <p:grpSpPr>
              <a:xfrm>
                <a:off x="5109537" y="2865754"/>
                <a:ext cx="5866572" cy="1664015"/>
                <a:chOff x="5136045" y="4006539"/>
                <a:chExt cx="5866572" cy="1664015"/>
              </a:xfrm>
            </p:grpSpPr>
            <p:sp>
              <p:nvSpPr>
                <p:cNvPr id="38" name="矩形: 圓角 37">
                  <a:extLst>
                    <a:ext uri="{FF2B5EF4-FFF2-40B4-BE49-F238E27FC236}">
                      <a16:creationId xmlns:a16="http://schemas.microsoft.com/office/drawing/2014/main" id="{3EA4B7A0-126E-5ED2-0CC0-EBFFE60D5B72}"/>
                    </a:ext>
                  </a:extLst>
                </p:cNvPr>
                <p:cNvSpPr/>
                <p:nvPr/>
              </p:nvSpPr>
              <p:spPr>
                <a:xfrm>
                  <a:off x="5136045" y="4006540"/>
                  <a:ext cx="1737750" cy="754435"/>
                </a:xfrm>
                <a:prstGeom prst="round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76200">
                  <a:noFill/>
                </a:ln>
              </p:spPr>
              <p:txBody>
                <a:bodyPr spcFirstLastPara="1" wrap="square" lIns="121900" tIns="121900" rIns="121900" bIns="121900" rtlCol="0" anchor="ctr" anchorCtr="0">
                  <a:noAutofit/>
                </a:bodyPr>
                <a:lstStyle/>
                <a:p>
                  <a:pPr algn="ctr"/>
                  <a:r>
                    <a:rPr lang="zh-TW" altLang="en-US" sz="24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使用模型</a:t>
                  </a:r>
                  <a:endParaRPr lang="en-US" altLang="zh-TW" sz="2400" dirty="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42" name="矩形: 圓角 41">
                  <a:extLst>
                    <a:ext uri="{FF2B5EF4-FFF2-40B4-BE49-F238E27FC236}">
                      <a16:creationId xmlns:a16="http://schemas.microsoft.com/office/drawing/2014/main" id="{0E9F294B-97EF-C2AF-BC96-11A1B41259AF}"/>
                    </a:ext>
                  </a:extLst>
                </p:cNvPr>
                <p:cNvSpPr/>
                <p:nvPr/>
              </p:nvSpPr>
              <p:spPr>
                <a:xfrm>
                  <a:off x="7014831" y="4006539"/>
                  <a:ext cx="3987786" cy="7544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76200">
                  <a:noFill/>
                </a:ln>
              </p:spPr>
              <p:txBody>
                <a:bodyPr spcFirstLastPara="1" wrap="square" lIns="121900" tIns="121900" rIns="121900" bIns="121900" rtlCol="0" anchor="ctr" anchorCtr="0">
                  <a:noAutofit/>
                </a:bodyPr>
                <a:lstStyle/>
                <a:p>
                  <a:pPr algn="ctr"/>
                  <a:r>
                    <a:rPr lang="en-US" altLang="zh-TW" sz="2000" dirty="0" err="1">
                      <a:latin typeface="標楷體" panose="03000509000000000000" pitchFamily="65" charset="-120"/>
                    </a:rPr>
                    <a:t>BertForSequencClassification</a:t>
                  </a:r>
                  <a:endParaRPr lang="en-US" altLang="zh-TW" sz="2000" dirty="0">
                    <a:latin typeface="標楷體" panose="03000509000000000000" pitchFamily="65" charset="-120"/>
                  </a:endParaRPr>
                </a:p>
              </p:txBody>
            </p:sp>
            <p:sp>
              <p:nvSpPr>
                <p:cNvPr id="43" name="矩形: 圓角 42">
                  <a:extLst>
                    <a:ext uri="{FF2B5EF4-FFF2-40B4-BE49-F238E27FC236}">
                      <a16:creationId xmlns:a16="http://schemas.microsoft.com/office/drawing/2014/main" id="{7FF21C7C-C59D-3DE9-85E1-1885E83D401B}"/>
                    </a:ext>
                  </a:extLst>
                </p:cNvPr>
                <p:cNvSpPr/>
                <p:nvPr/>
              </p:nvSpPr>
              <p:spPr>
                <a:xfrm>
                  <a:off x="5136045" y="4916119"/>
                  <a:ext cx="1737750" cy="754435"/>
                </a:xfrm>
                <a:prstGeom prst="round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76200">
                  <a:noFill/>
                </a:ln>
              </p:spPr>
              <p:txBody>
                <a:bodyPr spcFirstLastPara="1" wrap="square" lIns="121900" tIns="121900" rIns="121900" bIns="121900" rtlCol="0" anchor="ctr" anchorCtr="0">
                  <a:noAutofit/>
                </a:bodyPr>
                <a:lstStyle/>
                <a:p>
                  <a:pPr algn="ctr"/>
                  <a:r>
                    <a:rPr lang="zh-TW" altLang="en-US" sz="24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使用版本</a:t>
                  </a:r>
                  <a:endParaRPr lang="en-US" altLang="zh-TW" sz="2400" dirty="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44" name="矩形: 圓角 43">
                  <a:extLst>
                    <a:ext uri="{FF2B5EF4-FFF2-40B4-BE49-F238E27FC236}">
                      <a16:creationId xmlns:a16="http://schemas.microsoft.com/office/drawing/2014/main" id="{E86B01AD-FA3C-F57E-AA58-77C211D460E2}"/>
                    </a:ext>
                  </a:extLst>
                </p:cNvPr>
                <p:cNvSpPr/>
                <p:nvPr/>
              </p:nvSpPr>
              <p:spPr>
                <a:xfrm>
                  <a:off x="7014831" y="4913374"/>
                  <a:ext cx="3987786" cy="7544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76200">
                  <a:noFill/>
                </a:ln>
              </p:spPr>
              <p:txBody>
                <a:bodyPr spcFirstLastPara="1" wrap="square" lIns="121900" tIns="121900" rIns="121900" bIns="121900" rtlCol="0" anchor="ctr" anchorCtr="0">
                  <a:noAutofit/>
                </a:bodyPr>
                <a:lstStyle/>
                <a:p>
                  <a:pPr algn="ctr"/>
                  <a:r>
                    <a:rPr lang="en-US" altLang="zh-TW" sz="2000" dirty="0" err="1">
                      <a:latin typeface="標楷體" panose="03000509000000000000" pitchFamily="65" charset="-120"/>
                    </a:rPr>
                    <a:t>bert</a:t>
                  </a:r>
                  <a:r>
                    <a:rPr lang="en-US" altLang="zh-TW" sz="2000" dirty="0">
                      <a:latin typeface="標楷體" panose="03000509000000000000" pitchFamily="65" charset="-120"/>
                    </a:rPr>
                    <a:t>-base-</a:t>
                  </a:r>
                  <a:r>
                    <a:rPr lang="en-US" altLang="zh-TW" sz="2000" dirty="0" err="1">
                      <a:latin typeface="標楷體" panose="03000509000000000000" pitchFamily="65" charset="-120"/>
                    </a:rPr>
                    <a:t>chinese</a:t>
                  </a:r>
                  <a:endParaRPr lang="en-US" altLang="zh-TW" sz="2000" dirty="0">
                    <a:latin typeface="標楷體" panose="03000509000000000000" pitchFamily="65" charset="-120"/>
                  </a:endParaRPr>
                </a:p>
              </p:txBody>
            </p:sp>
          </p:grpSp>
          <p:pic>
            <p:nvPicPr>
              <p:cNvPr id="36" name="Picture 8" descr="BERT QA 機器人實戰- 上篇- The coding day 整天打扣">
                <a:extLst>
                  <a:ext uri="{FF2B5EF4-FFF2-40B4-BE49-F238E27FC236}">
                    <a16:creationId xmlns:a16="http://schemas.microsoft.com/office/drawing/2014/main" id="{D8414BEC-A92A-6913-38D2-DACA5EA918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5657" y="1089882"/>
                <a:ext cx="4762500" cy="4781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語音泡泡: 橢圓形 36">
                <a:extLst>
                  <a:ext uri="{FF2B5EF4-FFF2-40B4-BE49-F238E27FC236}">
                    <a16:creationId xmlns:a16="http://schemas.microsoft.com/office/drawing/2014/main" id="{37B5EDCD-937B-25C2-2F56-C25FA1C6760F}"/>
                  </a:ext>
                </a:extLst>
              </p:cNvPr>
              <p:cNvSpPr/>
              <p:nvPr/>
            </p:nvSpPr>
            <p:spPr>
              <a:xfrm>
                <a:off x="9155070" y="1592220"/>
                <a:ext cx="2191273" cy="993913"/>
              </a:xfrm>
              <a:prstGeom prst="wedgeEllipseCallout">
                <a:avLst/>
              </a:prstGeom>
              <a:solidFill>
                <a:schemeClr val="accent1"/>
              </a:solidFill>
              <a:ln w="76200">
                <a:solidFill>
                  <a:schemeClr val="accent1"/>
                </a:solidFill>
              </a:ln>
            </p:spPr>
            <p:txBody>
              <a:bodyPr spcFirstLastPara="1" wrap="square" lIns="121900" tIns="121900" rIns="121900" bIns="121900" rtlCol="0" anchor="ctr" anchorCtr="0">
                <a:noAutofit/>
              </a:bodyPr>
              <a:lstStyle/>
              <a:p>
                <a:pPr algn="l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Hugging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face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0" name="投影片編號版面配置區 1">
            <a:extLst>
              <a:ext uri="{FF2B5EF4-FFF2-40B4-BE49-F238E27FC236}">
                <a16:creationId xmlns:a16="http://schemas.microsoft.com/office/drawing/2014/main" id="{6EA52EC8-6621-7537-6F93-DE1C823B2029}"/>
              </a:ext>
            </a:extLst>
          </p:cNvPr>
          <p:cNvSpPr txBox="1">
            <a:spLocks/>
          </p:cNvSpPr>
          <p:nvPr/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429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A5E4032-9FA6-415E-B8E1-88F07E1A6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1525"/>
            <a:ext cx="2852530" cy="107647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A1745E59-4443-46AC-8A3E-CC4AF7DF9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416" y="0"/>
            <a:ext cx="2789583" cy="1076475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27DFCDC1-B060-417C-A4BC-AD1631647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167073"/>
            <a:ext cx="2397669" cy="442647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E626D255-5186-410F-BD40-4CC56469B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4056"/>
            <a:ext cx="1033944" cy="103394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AD2F920-7646-43D0-B4F7-45772A8EAFBF}"/>
              </a:ext>
            </a:extLst>
          </p:cNvPr>
          <p:cNvSpPr txBox="1"/>
          <p:nvPr/>
        </p:nvSpPr>
        <p:spPr>
          <a:xfrm>
            <a:off x="3723011" y="258322"/>
            <a:ext cx="47459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  <a:cs typeface="Arial Bold" panose="020B0704020202020204" pitchFamily="34" charset="0"/>
              </a:rPr>
              <a:t>建置與訓練語意分析模型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7174854-F118-4F28-B4C3-720BB4AB770D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8"/>
          <a:stretch/>
        </p:blipFill>
        <p:spPr bwMode="auto">
          <a:xfrm>
            <a:off x="581112" y="1632756"/>
            <a:ext cx="11042373" cy="39342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A4F45A77-9E8B-6DB9-FEA0-DD03163A4ABD}"/>
              </a:ext>
            </a:extLst>
          </p:cNvPr>
          <p:cNvSpPr txBox="1">
            <a:spLocks/>
          </p:cNvSpPr>
          <p:nvPr/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612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8A2B9D03-EEE8-43C0-9296-B0F5A612E47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47"/>
          <a:stretch/>
        </p:blipFill>
        <p:spPr bwMode="auto">
          <a:xfrm>
            <a:off x="0" y="1817214"/>
            <a:ext cx="5042914" cy="39342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A5E4032-9FA6-415E-B8E1-88F07E1A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1525"/>
            <a:ext cx="2852530" cy="107647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A1745E59-4443-46AC-8A3E-CC4AF7DF9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416" y="0"/>
            <a:ext cx="2789583" cy="1076475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27DFCDC1-B060-417C-A4BC-AD1631647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167073"/>
            <a:ext cx="2397669" cy="442647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E626D255-5186-410F-BD40-4CC56469B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4056"/>
            <a:ext cx="1033944" cy="103394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AD2F920-7646-43D0-B4F7-45772A8EAFBF}"/>
              </a:ext>
            </a:extLst>
          </p:cNvPr>
          <p:cNvSpPr txBox="1"/>
          <p:nvPr/>
        </p:nvSpPr>
        <p:spPr>
          <a:xfrm>
            <a:off x="5591079" y="60576"/>
            <a:ext cx="1047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  <a:cs typeface="Arial Bold" panose="020B0704020202020204" pitchFamily="34" charset="0"/>
              </a:rPr>
              <a:t>案例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3879A4B-D57D-663C-7A03-545091FA9AA5}"/>
              </a:ext>
            </a:extLst>
          </p:cNvPr>
          <p:cNvSpPr txBox="1"/>
          <p:nvPr/>
        </p:nvSpPr>
        <p:spPr>
          <a:xfrm>
            <a:off x="3958259" y="731545"/>
            <a:ext cx="4275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Arial Bold" panose="020B0704020202020204" pitchFamily="34" charset="0"/>
              </a:rPr>
              <a:t>標題：館長是真的差還是被黑</a:t>
            </a:r>
            <a:endParaRPr lang="zh-TW" altLang="en-US" sz="2400" dirty="0"/>
          </a:p>
        </p:txBody>
      </p:sp>
      <p:graphicFrame>
        <p:nvGraphicFramePr>
          <p:cNvPr id="15" name="表格 3">
            <a:extLst>
              <a:ext uri="{FF2B5EF4-FFF2-40B4-BE49-F238E27FC236}">
                <a16:creationId xmlns:a16="http://schemas.microsoft.com/office/drawing/2014/main" id="{B5924A5C-DBBF-8FC4-793C-A93C42F42C15}"/>
              </a:ext>
            </a:extLst>
          </p:cNvPr>
          <p:cNvGraphicFramePr>
            <a:graphicFrameLocks noGrp="1"/>
          </p:cNvGraphicFramePr>
          <p:nvPr/>
        </p:nvGraphicFramePr>
        <p:xfrm>
          <a:off x="5749488" y="1450882"/>
          <a:ext cx="6338829" cy="484331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12943">
                  <a:extLst>
                    <a:ext uri="{9D8B030D-6E8A-4147-A177-3AD203B41FA5}">
                      <a16:colId xmlns:a16="http://schemas.microsoft.com/office/drawing/2014/main" val="2621974257"/>
                    </a:ext>
                  </a:extLst>
                </a:gridCol>
                <a:gridCol w="2112943">
                  <a:extLst>
                    <a:ext uri="{9D8B030D-6E8A-4147-A177-3AD203B41FA5}">
                      <a16:colId xmlns:a16="http://schemas.microsoft.com/office/drawing/2014/main" val="1390389458"/>
                    </a:ext>
                  </a:extLst>
                </a:gridCol>
                <a:gridCol w="2112943">
                  <a:extLst>
                    <a:ext uri="{9D8B030D-6E8A-4147-A177-3AD203B41FA5}">
                      <a16:colId xmlns:a16="http://schemas.microsoft.com/office/drawing/2014/main" val="1391387554"/>
                    </a:ext>
                  </a:extLst>
                </a:gridCol>
              </a:tblGrid>
              <a:tr h="9643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評論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評論內容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TW" altLang="en-US" sz="2000" b="1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與標題相關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428087"/>
                  </a:ext>
                </a:extLst>
              </a:tr>
              <a:tr h="92870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 Bold" panose="020B0704020202020204" pitchFamily="34" charset="0"/>
                        </a:rPr>
                        <a:t>館長是最頂的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 Bold" panose="020B0704020202020204" pitchFamily="34" charset="0"/>
                        </a:rPr>
                        <a:t>相關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649697"/>
                  </a:ext>
                </a:extLst>
              </a:tr>
              <a:tr h="92870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 Bold" panose="020B0704020202020204" pitchFamily="34" charset="0"/>
                        </a:rPr>
                        <a:t>真的差才有人要黑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 Bold" panose="020B0704020202020204" pitchFamily="34" charset="0"/>
                        </a:rPr>
                        <a:t>相關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8228707"/>
                  </a:ext>
                </a:extLst>
              </a:tr>
              <a:tr h="92870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 Bold" panose="020B0704020202020204" pitchFamily="34" charset="0"/>
                        </a:rPr>
                        <a:t>8+9</a:t>
                      </a: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 Bold" panose="020B0704020202020204" pitchFamily="34" charset="0"/>
                        </a:rPr>
                        <a:t>神格化 讚讚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 Bold" panose="020B0704020202020204" pitchFamily="34" charset="0"/>
                        </a:rPr>
                        <a:t>相關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30633"/>
                  </a:ext>
                </a:extLst>
              </a:tr>
              <a:tr h="109284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 Bold" panose="020B0704020202020204" pitchFamily="34" charset="0"/>
                        </a:rPr>
                        <a:t>b17</a:t>
                      </a: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 Bold" panose="020B0704020202020204" pitchFamily="34" charset="0"/>
                        </a:rPr>
                        <a:t>去哪了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 Bold" panose="020B0704020202020204" pitchFamily="34" charset="0"/>
                        </a:rPr>
                        <a:t>無關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632683"/>
                  </a:ext>
                </a:extLst>
              </a:tr>
            </a:tbl>
          </a:graphicData>
        </a:graphic>
      </p:graphicFrame>
      <p:sp>
        <p:nvSpPr>
          <p:cNvPr id="18" name="箭號: 向上 17">
            <a:extLst>
              <a:ext uri="{FF2B5EF4-FFF2-40B4-BE49-F238E27FC236}">
                <a16:creationId xmlns:a16="http://schemas.microsoft.com/office/drawing/2014/main" id="{9F2C6246-BE3D-7746-3232-6C8190442778}"/>
              </a:ext>
            </a:extLst>
          </p:cNvPr>
          <p:cNvSpPr/>
          <p:nvPr/>
        </p:nvSpPr>
        <p:spPr>
          <a:xfrm rot="5400000">
            <a:off x="5179384" y="3510257"/>
            <a:ext cx="433633" cy="548164"/>
          </a:xfrm>
          <a:prstGeom prst="upArrow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l"/>
            <a:endParaRPr lang="zh-TW" altLang="en-US" sz="2400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C679A30-BA6E-AFB7-60E7-48014D0C2E76}"/>
              </a:ext>
            </a:extLst>
          </p:cNvPr>
          <p:cNvSpPr/>
          <p:nvPr/>
        </p:nvSpPr>
        <p:spPr>
          <a:xfrm>
            <a:off x="10257183" y="1450882"/>
            <a:ext cx="1580321" cy="4798629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l"/>
            <a:endParaRPr lang="zh-TW" altLang="en-US" sz="2400" dirty="0"/>
          </a:p>
        </p:txBody>
      </p:sp>
      <p:sp>
        <p:nvSpPr>
          <p:cNvPr id="13" name="投影片編號版面配置區 1">
            <a:extLst>
              <a:ext uri="{FF2B5EF4-FFF2-40B4-BE49-F238E27FC236}">
                <a16:creationId xmlns:a16="http://schemas.microsoft.com/office/drawing/2014/main" id="{65AE281C-C665-3A07-EFF6-6B737FEBC422}"/>
              </a:ext>
            </a:extLst>
          </p:cNvPr>
          <p:cNvSpPr txBox="1">
            <a:spLocks/>
          </p:cNvSpPr>
          <p:nvPr/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6900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CCBCAC36-ED9C-49FB-B660-BF1019CFD7E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6" r="4518"/>
          <a:stretch/>
        </p:blipFill>
        <p:spPr bwMode="auto">
          <a:xfrm>
            <a:off x="0" y="1845799"/>
            <a:ext cx="5527485" cy="39342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3" name="表格 3">
            <a:extLst>
              <a:ext uri="{FF2B5EF4-FFF2-40B4-BE49-F238E27FC236}">
                <a16:creationId xmlns:a16="http://schemas.microsoft.com/office/drawing/2014/main" id="{FC7DBAA7-1D06-4E02-A2EA-91E54B50118F}"/>
              </a:ext>
            </a:extLst>
          </p:cNvPr>
          <p:cNvGraphicFramePr>
            <a:graphicFrameLocks noGrp="1"/>
          </p:cNvGraphicFramePr>
          <p:nvPr/>
        </p:nvGraphicFramePr>
        <p:xfrm>
          <a:off x="5712211" y="1650089"/>
          <a:ext cx="6342652" cy="449671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85663">
                  <a:extLst>
                    <a:ext uri="{9D8B030D-6E8A-4147-A177-3AD203B41FA5}">
                      <a16:colId xmlns:a16="http://schemas.microsoft.com/office/drawing/2014/main" val="2621974257"/>
                    </a:ext>
                  </a:extLst>
                </a:gridCol>
                <a:gridCol w="1585663">
                  <a:extLst>
                    <a:ext uri="{9D8B030D-6E8A-4147-A177-3AD203B41FA5}">
                      <a16:colId xmlns:a16="http://schemas.microsoft.com/office/drawing/2014/main" val="1390389458"/>
                    </a:ext>
                  </a:extLst>
                </a:gridCol>
                <a:gridCol w="1585663">
                  <a:extLst>
                    <a:ext uri="{9D8B030D-6E8A-4147-A177-3AD203B41FA5}">
                      <a16:colId xmlns:a16="http://schemas.microsoft.com/office/drawing/2014/main" val="1391387554"/>
                    </a:ext>
                  </a:extLst>
                </a:gridCol>
                <a:gridCol w="1585663">
                  <a:extLst>
                    <a:ext uri="{9D8B030D-6E8A-4147-A177-3AD203B41FA5}">
                      <a16:colId xmlns:a16="http://schemas.microsoft.com/office/drawing/2014/main" val="2409853788"/>
                    </a:ext>
                  </a:extLst>
                </a:gridCol>
              </a:tblGrid>
              <a:tr h="96163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評論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評論內容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與標題相關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情緒面向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428087"/>
                  </a:ext>
                </a:extLst>
              </a:tr>
              <a:tr h="88376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 Bold" panose="020B0704020202020204" pitchFamily="34" charset="0"/>
                        </a:rPr>
                        <a:t>館長是最頂的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 Bold" panose="020B0704020202020204" pitchFamily="34" charset="0"/>
                        </a:rPr>
                        <a:t>相關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 Bold" panose="020B0704020202020204" pitchFamily="34" charset="0"/>
                        </a:rPr>
                        <a:t>正向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649697"/>
                  </a:ext>
                </a:extLst>
              </a:tr>
              <a:tr h="88376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 Bold" panose="020B0704020202020204" pitchFamily="34" charset="0"/>
                        </a:rPr>
                        <a:t>真的差才有人要黑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 Bold" panose="020B0704020202020204" pitchFamily="34" charset="0"/>
                        </a:rPr>
                        <a:t>相關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 Bold" panose="020B0704020202020204" pitchFamily="34" charset="0"/>
                        </a:rPr>
                        <a:t>負向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8228707"/>
                  </a:ext>
                </a:extLst>
              </a:tr>
              <a:tr h="88376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 Bold" panose="020B0704020202020204" pitchFamily="34" charset="0"/>
                        </a:rPr>
                        <a:t>8+9</a:t>
                      </a: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 Bold" panose="020B0704020202020204" pitchFamily="34" charset="0"/>
                        </a:rPr>
                        <a:t>神格化 讚讚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 Bold" panose="020B0704020202020204" pitchFamily="34" charset="0"/>
                        </a:rPr>
                        <a:t>相關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 Bold" panose="020B0704020202020204" pitchFamily="34" charset="0"/>
                        </a:rPr>
                        <a:t>負向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30633"/>
                  </a:ext>
                </a:extLst>
              </a:tr>
              <a:tr h="88376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 Bold" panose="020B0704020202020204" pitchFamily="34" charset="0"/>
                        </a:rPr>
                        <a:t>b17</a:t>
                      </a: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 Bold" panose="020B0704020202020204" pitchFamily="34" charset="0"/>
                        </a:rPr>
                        <a:t>去哪了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 Bold" panose="020B0704020202020204" pitchFamily="34" charset="0"/>
                        </a:rPr>
                        <a:t>無關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632683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6A5E4032-9FA6-415E-B8E1-88F07E1A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1525"/>
            <a:ext cx="2852530" cy="107647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A1745E59-4443-46AC-8A3E-CC4AF7DF9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416" y="0"/>
            <a:ext cx="2789583" cy="1076475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27DFCDC1-B060-417C-A4BC-AD1631647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167073"/>
            <a:ext cx="2397669" cy="442647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E626D255-5186-410F-BD40-4CC56469B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4056"/>
            <a:ext cx="1033944" cy="103394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AD2F920-7646-43D0-B4F7-45772A8EAFBF}"/>
              </a:ext>
            </a:extLst>
          </p:cNvPr>
          <p:cNvSpPr txBox="1"/>
          <p:nvPr/>
        </p:nvSpPr>
        <p:spPr>
          <a:xfrm>
            <a:off x="5572180" y="258322"/>
            <a:ext cx="1047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  <a:cs typeface="Arial Bold" panose="020B0704020202020204" pitchFamily="34" charset="0"/>
              </a:rPr>
              <a:t>案例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3879A4B-D57D-663C-7A03-545091FA9AA5}"/>
              </a:ext>
            </a:extLst>
          </p:cNvPr>
          <p:cNvSpPr txBox="1"/>
          <p:nvPr/>
        </p:nvSpPr>
        <p:spPr>
          <a:xfrm>
            <a:off x="3958259" y="1012715"/>
            <a:ext cx="4275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Arial Bold" panose="020B0704020202020204" pitchFamily="34" charset="0"/>
              </a:rPr>
              <a:t>標題：館長是真的差還是被黑</a:t>
            </a:r>
            <a:endParaRPr lang="zh-TW" altLang="en-US" sz="2400" dirty="0"/>
          </a:p>
        </p:txBody>
      </p:sp>
      <p:sp>
        <p:nvSpPr>
          <p:cNvPr id="18" name="箭號: 向上 17">
            <a:extLst>
              <a:ext uri="{FF2B5EF4-FFF2-40B4-BE49-F238E27FC236}">
                <a16:creationId xmlns:a16="http://schemas.microsoft.com/office/drawing/2014/main" id="{9F2C6246-BE3D-7746-3232-6C8190442778}"/>
              </a:ext>
            </a:extLst>
          </p:cNvPr>
          <p:cNvSpPr/>
          <p:nvPr/>
        </p:nvSpPr>
        <p:spPr>
          <a:xfrm rot="5400000">
            <a:off x="5351751" y="3624362"/>
            <a:ext cx="433633" cy="548164"/>
          </a:xfrm>
          <a:prstGeom prst="upArrow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l"/>
            <a:endParaRPr lang="zh-TW" altLang="en-US" sz="2400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BB771804-71F6-2E18-8E75-FD52B8BEFECC}"/>
              </a:ext>
            </a:extLst>
          </p:cNvPr>
          <p:cNvSpPr/>
          <p:nvPr/>
        </p:nvSpPr>
        <p:spPr>
          <a:xfrm>
            <a:off x="10479156" y="1650089"/>
            <a:ext cx="1580321" cy="3557822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l"/>
            <a:endParaRPr lang="zh-TW" altLang="en-US" sz="2400" dirty="0"/>
          </a:p>
        </p:txBody>
      </p:sp>
      <p:sp>
        <p:nvSpPr>
          <p:cNvPr id="16" name="投影片編號版面配置區 1">
            <a:extLst>
              <a:ext uri="{FF2B5EF4-FFF2-40B4-BE49-F238E27FC236}">
                <a16:creationId xmlns:a16="http://schemas.microsoft.com/office/drawing/2014/main" id="{45CA320C-B376-1A04-322B-FA6E74E8133F}"/>
              </a:ext>
            </a:extLst>
          </p:cNvPr>
          <p:cNvSpPr txBox="1">
            <a:spLocks/>
          </p:cNvSpPr>
          <p:nvPr/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482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A5E4032-9FA6-415E-B8E1-88F07E1A6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1525"/>
            <a:ext cx="2852530" cy="107647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A1745E59-4443-46AC-8A3E-CC4AF7DF9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416" y="0"/>
            <a:ext cx="2789583" cy="1076475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27DFCDC1-B060-417C-A4BC-AD1631647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167073"/>
            <a:ext cx="2397669" cy="442647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E626D255-5186-410F-BD40-4CC56469B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4056"/>
            <a:ext cx="1033944" cy="10339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5A364EC-6EA6-4A75-AC2D-1056F2E6A5B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682871" y="167073"/>
            <a:ext cx="6003149" cy="628342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7AA7880-8C26-4427-B3F0-C31D1593CDF5}"/>
              </a:ext>
            </a:extLst>
          </p:cNvPr>
          <p:cNvSpPr txBox="1"/>
          <p:nvPr/>
        </p:nvSpPr>
        <p:spPr>
          <a:xfrm>
            <a:off x="776278" y="3132460"/>
            <a:ext cx="21657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Arial Bold" panose="020B0704020202020204" pitchFamily="34" charset="0"/>
              </a:rPr>
              <a:t>系統建置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  <a:cs typeface="Arial Bold" panose="020B0704020202020204" pitchFamily="34" charset="0"/>
            </a:endParaRPr>
          </a:p>
          <a:p>
            <a:pPr algn="ctr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Arial Bold" panose="020B0704020202020204" pitchFamily="34" charset="0"/>
              </a:rPr>
              <a:t>流程圖</a:t>
            </a:r>
          </a:p>
        </p:txBody>
      </p:sp>
      <p:sp>
        <p:nvSpPr>
          <p:cNvPr id="10" name="投影片編號版面配置區 1">
            <a:extLst>
              <a:ext uri="{FF2B5EF4-FFF2-40B4-BE49-F238E27FC236}">
                <a16:creationId xmlns:a16="http://schemas.microsoft.com/office/drawing/2014/main" id="{C78A544A-673E-F8E9-F7A3-4541173861E8}"/>
              </a:ext>
            </a:extLst>
          </p:cNvPr>
          <p:cNvSpPr txBox="1">
            <a:spLocks/>
          </p:cNvSpPr>
          <p:nvPr/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289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A5E4032-9FA6-415E-B8E1-88F07E1A6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1525"/>
            <a:ext cx="2852530" cy="107647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A1745E59-4443-46AC-8A3E-CC4AF7DF9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416" y="0"/>
            <a:ext cx="2789583" cy="1076475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27DFCDC1-B060-417C-A4BC-AD1631647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167073"/>
            <a:ext cx="2397669" cy="442647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E626D255-5186-410F-BD40-4CC56469B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4056"/>
            <a:ext cx="1033944" cy="10339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5A364EC-6EA6-4A75-AC2D-1056F2E6A5B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95223" y="-4073470"/>
            <a:ext cx="10211314" cy="9716229"/>
          </a:xfrm>
          <a:prstGeom prst="rect">
            <a:avLst/>
          </a:prstGeom>
        </p:spPr>
      </p:pic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EB48625A-93D7-16FE-0BA9-CC4C3B9555F5}"/>
              </a:ext>
            </a:extLst>
          </p:cNvPr>
          <p:cNvSpPr/>
          <p:nvPr/>
        </p:nvSpPr>
        <p:spPr>
          <a:xfrm>
            <a:off x="-2060420" y="-2931582"/>
            <a:ext cx="15722600" cy="11252200"/>
          </a:xfrm>
          <a:custGeom>
            <a:avLst/>
            <a:gdLst>
              <a:gd name="connsiteX0" fmla="*/ 4288537 w 15722600"/>
              <a:gd name="connsiteY0" fmla="*/ 5227243 h 11252200"/>
              <a:gd name="connsiteX1" fmla="*/ 4288537 w 15722600"/>
              <a:gd name="connsiteY1" fmla="*/ 8534712 h 11252200"/>
              <a:gd name="connsiteX2" fmla="*/ 11982632 w 15722600"/>
              <a:gd name="connsiteY2" fmla="*/ 8534712 h 11252200"/>
              <a:gd name="connsiteX3" fmla="*/ 11982632 w 15722600"/>
              <a:gd name="connsiteY3" fmla="*/ 5227243 h 11252200"/>
              <a:gd name="connsiteX4" fmla="*/ 0 w 15722600"/>
              <a:gd name="connsiteY4" fmla="*/ 0 h 11252200"/>
              <a:gd name="connsiteX5" fmla="*/ 15722600 w 15722600"/>
              <a:gd name="connsiteY5" fmla="*/ 0 h 11252200"/>
              <a:gd name="connsiteX6" fmla="*/ 15722600 w 15722600"/>
              <a:gd name="connsiteY6" fmla="*/ 11252200 h 11252200"/>
              <a:gd name="connsiteX7" fmla="*/ 0 w 15722600"/>
              <a:gd name="connsiteY7" fmla="*/ 11252200 h 1125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22600" h="11252200">
                <a:moveTo>
                  <a:pt x="4288537" y="5227243"/>
                </a:moveTo>
                <a:lnTo>
                  <a:pt x="4288537" y="8534712"/>
                </a:lnTo>
                <a:lnTo>
                  <a:pt x="11982632" y="8534712"/>
                </a:lnTo>
                <a:lnTo>
                  <a:pt x="11982632" y="5227243"/>
                </a:lnTo>
                <a:close/>
                <a:moveTo>
                  <a:pt x="0" y="0"/>
                </a:moveTo>
                <a:lnTo>
                  <a:pt x="15722600" y="0"/>
                </a:lnTo>
                <a:lnTo>
                  <a:pt x="15722600" y="11252200"/>
                </a:lnTo>
                <a:lnTo>
                  <a:pt x="0" y="11252200"/>
                </a:lnTo>
                <a:close/>
              </a:path>
            </a:pathLst>
          </a:custGeom>
          <a:solidFill>
            <a:schemeClr val="bg1"/>
          </a:solidFill>
          <a:ln w="76200"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l"/>
            <a:endParaRPr lang="zh-TW" altLang="en-US" sz="2400" dirty="0"/>
          </a:p>
        </p:txBody>
      </p:sp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6D35C010-8514-6CE1-80C4-0ABBE6EC13A5}"/>
              </a:ext>
            </a:extLst>
          </p:cNvPr>
          <p:cNvSpPr txBox="1">
            <a:spLocks/>
          </p:cNvSpPr>
          <p:nvPr/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0425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圖片 119">
            <a:extLst>
              <a:ext uri="{FF2B5EF4-FFF2-40B4-BE49-F238E27FC236}">
                <a16:creationId xmlns:a16="http://schemas.microsoft.com/office/drawing/2014/main" id="{D00C45DF-EF39-7A21-C120-7B3981B4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331237"/>
            <a:ext cx="12192001" cy="679487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10ADA76-1A66-667E-0891-3656A83CE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56" y="365815"/>
            <a:ext cx="543001" cy="314369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AE994E2A-0629-4153-B660-6526708C7CB8}"/>
              </a:ext>
            </a:extLst>
          </p:cNvPr>
          <p:cNvSpPr/>
          <p:nvPr/>
        </p:nvSpPr>
        <p:spPr>
          <a:xfrm>
            <a:off x="1" y="-22901"/>
            <a:ext cx="12192000" cy="3752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877F9B0-CFDB-F8CE-5846-8C809BDC6233}"/>
              </a:ext>
            </a:extLst>
          </p:cNvPr>
          <p:cNvGrpSpPr/>
          <p:nvPr/>
        </p:nvGrpSpPr>
        <p:grpSpPr>
          <a:xfrm>
            <a:off x="4474443" y="1122138"/>
            <a:ext cx="6997482" cy="122337"/>
            <a:chOff x="4474443" y="1029681"/>
            <a:chExt cx="6997482" cy="122337"/>
          </a:xfrm>
        </p:grpSpPr>
        <p:sp>
          <p:nvSpPr>
            <p:cNvPr id="29" name="箭號: ＞形 28">
              <a:extLst>
                <a:ext uri="{FF2B5EF4-FFF2-40B4-BE49-F238E27FC236}">
                  <a16:creationId xmlns:a16="http://schemas.microsoft.com/office/drawing/2014/main" id="{A47C8DF7-4A78-4577-BDEE-04A9D4B1DAF7}"/>
                </a:ext>
              </a:extLst>
            </p:cNvPr>
            <p:cNvSpPr/>
            <p:nvPr/>
          </p:nvSpPr>
          <p:spPr>
            <a:xfrm rot="5400000">
              <a:off x="4483005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0" name="箭號: ＞形 29">
              <a:extLst>
                <a:ext uri="{FF2B5EF4-FFF2-40B4-BE49-F238E27FC236}">
                  <a16:creationId xmlns:a16="http://schemas.microsoft.com/office/drawing/2014/main" id="{04793F44-3426-43F4-9F14-D620DB527FC6}"/>
                </a:ext>
              </a:extLst>
            </p:cNvPr>
            <p:cNvSpPr/>
            <p:nvPr/>
          </p:nvSpPr>
          <p:spPr>
            <a:xfrm rot="5400000">
              <a:off x="5462519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1" name="箭號: ＞形 30">
              <a:extLst>
                <a:ext uri="{FF2B5EF4-FFF2-40B4-BE49-F238E27FC236}">
                  <a16:creationId xmlns:a16="http://schemas.microsoft.com/office/drawing/2014/main" id="{708A8DF0-B939-4C54-B1F9-FCC2E55395B6}"/>
                </a:ext>
              </a:extLst>
            </p:cNvPr>
            <p:cNvSpPr/>
            <p:nvPr/>
          </p:nvSpPr>
          <p:spPr>
            <a:xfrm rot="5400000">
              <a:off x="6408905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2" name="箭號: ＞形 31">
              <a:extLst>
                <a:ext uri="{FF2B5EF4-FFF2-40B4-BE49-F238E27FC236}">
                  <a16:creationId xmlns:a16="http://schemas.microsoft.com/office/drawing/2014/main" id="{85F6F890-F8FE-46BC-93DF-A9FFD23ADF3C}"/>
                </a:ext>
              </a:extLst>
            </p:cNvPr>
            <p:cNvSpPr/>
            <p:nvPr/>
          </p:nvSpPr>
          <p:spPr>
            <a:xfrm rot="5400000">
              <a:off x="7355292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3" name="箭號: ＞形 32">
              <a:extLst>
                <a:ext uri="{FF2B5EF4-FFF2-40B4-BE49-F238E27FC236}">
                  <a16:creationId xmlns:a16="http://schemas.microsoft.com/office/drawing/2014/main" id="{D1519140-4ECB-4935-9432-799B560B57A5}"/>
                </a:ext>
              </a:extLst>
            </p:cNvPr>
            <p:cNvSpPr/>
            <p:nvPr/>
          </p:nvSpPr>
          <p:spPr>
            <a:xfrm rot="5400000">
              <a:off x="8301679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5" name="箭號: ＞形 34">
              <a:extLst>
                <a:ext uri="{FF2B5EF4-FFF2-40B4-BE49-F238E27FC236}">
                  <a16:creationId xmlns:a16="http://schemas.microsoft.com/office/drawing/2014/main" id="{B48AD802-ABC4-45ED-A2D9-429E3EE852DA}"/>
                </a:ext>
              </a:extLst>
            </p:cNvPr>
            <p:cNvSpPr/>
            <p:nvPr/>
          </p:nvSpPr>
          <p:spPr>
            <a:xfrm rot="5400000">
              <a:off x="9248065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6" name="箭號: ＞形 35">
              <a:extLst>
                <a:ext uri="{FF2B5EF4-FFF2-40B4-BE49-F238E27FC236}">
                  <a16:creationId xmlns:a16="http://schemas.microsoft.com/office/drawing/2014/main" id="{4F839E70-4289-4BAF-8B49-FC8024BD694D}"/>
                </a:ext>
              </a:extLst>
            </p:cNvPr>
            <p:cNvSpPr/>
            <p:nvPr/>
          </p:nvSpPr>
          <p:spPr>
            <a:xfrm rot="5400000">
              <a:off x="10222697" y="1028067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7" name="箭號: ＞形 36">
              <a:extLst>
                <a:ext uri="{FF2B5EF4-FFF2-40B4-BE49-F238E27FC236}">
                  <a16:creationId xmlns:a16="http://schemas.microsoft.com/office/drawing/2014/main" id="{AFD40231-58CB-4DFD-9E7D-BD55F7B34A9D}"/>
                </a:ext>
              </a:extLst>
            </p:cNvPr>
            <p:cNvSpPr/>
            <p:nvPr/>
          </p:nvSpPr>
          <p:spPr>
            <a:xfrm rot="5400000">
              <a:off x="11347973" y="1028066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B05780E3-C48D-47B7-81C9-F099EF7CCE3E}"/>
              </a:ext>
            </a:extLst>
          </p:cNvPr>
          <p:cNvCxnSpPr>
            <a:cxnSpLocks/>
          </p:cNvCxnSpPr>
          <p:nvPr/>
        </p:nvCxnSpPr>
        <p:spPr>
          <a:xfrm>
            <a:off x="7815178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B8119B3F-1DC8-4F9F-B396-63D1DF6BDE54}"/>
              </a:ext>
            </a:extLst>
          </p:cNvPr>
          <p:cNvCxnSpPr>
            <a:cxnSpLocks/>
          </p:cNvCxnSpPr>
          <p:nvPr/>
        </p:nvCxnSpPr>
        <p:spPr>
          <a:xfrm>
            <a:off x="8999276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F1E073F8-F91D-4E09-A472-A37C597E604C}"/>
              </a:ext>
            </a:extLst>
          </p:cNvPr>
          <p:cNvCxnSpPr>
            <a:cxnSpLocks/>
          </p:cNvCxnSpPr>
          <p:nvPr/>
        </p:nvCxnSpPr>
        <p:spPr>
          <a:xfrm>
            <a:off x="9699816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89A73A43-9347-44CB-89C1-2C07FD456EFB}"/>
              </a:ext>
            </a:extLst>
          </p:cNvPr>
          <p:cNvCxnSpPr>
            <a:cxnSpLocks/>
          </p:cNvCxnSpPr>
          <p:nvPr/>
        </p:nvCxnSpPr>
        <p:spPr>
          <a:xfrm>
            <a:off x="10474748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1">
            <a:extLst>
              <a:ext uri="{FF2B5EF4-FFF2-40B4-BE49-F238E27FC236}">
                <a16:creationId xmlns:a16="http://schemas.microsoft.com/office/drawing/2014/main" id="{890B18AA-13E5-3CD2-E7DC-5B918A7E0D90}"/>
              </a:ext>
            </a:extLst>
          </p:cNvPr>
          <p:cNvGrpSpPr/>
          <p:nvPr/>
        </p:nvGrpSpPr>
        <p:grpSpPr>
          <a:xfrm>
            <a:off x="10601869" y="46015"/>
            <a:ext cx="1239513" cy="275468"/>
            <a:chOff x="10492080" y="-46441"/>
            <a:chExt cx="1239513" cy="275468"/>
          </a:xfrm>
        </p:grpSpPr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A7101D78-7A85-43D9-BD95-B293E348E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4329" y1="48159" x2="49351" y2="62323"/>
                          <a14:foregroundMark x1="49351" y1="62323" x2="39394" y2="51558"/>
                          <a14:foregroundMark x1="39394" y1="51558" x2="42208" y2="36827"/>
                          <a14:foregroundMark x1="42208" y1="36827" x2="52165" y2="30878"/>
                          <a14:foregroundMark x1="52165" y1="30878" x2="50000" y2="46742"/>
                          <a14:foregroundMark x1="50000" y1="46742" x2="42208" y2="59490"/>
                          <a14:foregroundMark x1="42208" y1="59490" x2="46753" y2="44759"/>
                          <a14:foregroundMark x1="46753" y1="44759" x2="54329" y2="33144"/>
                          <a14:foregroundMark x1="54329" y1="33144" x2="50649" y2="47025"/>
                          <a14:foregroundMark x1="50649" y1="47025" x2="54978" y2="29462"/>
                          <a14:foregroundMark x1="54978" y1="29462" x2="50000" y2="45609"/>
                          <a14:foregroundMark x1="50000" y1="45609" x2="57359" y2="28612"/>
                          <a14:foregroundMark x1="57359" y1="28612" x2="58658" y2="30595"/>
                          <a14:foregroundMark x1="51299" y1="69688" x2="48977" y2="83871"/>
                          <a14:foregroundMark x1="47346" y1="86398" x2="44589" y2="74221"/>
                          <a14:foregroundMark x1="44589" y1="74221" x2="51948" y2="73371"/>
                          <a14:foregroundMark x1="44589" y1="87252" x2="53896" y2="875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8492" y="-46441"/>
              <a:ext cx="358152" cy="273653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1D55DE25-067F-48C0-A1FF-6E1BEE663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1193" y1="22671" x2="36648" y2="38820"/>
                          <a14:foregroundMark x1="36648" y1="38820" x2="59659" y2="30435"/>
                          <a14:foregroundMark x1="59659" y1="30435" x2="60511" y2="50621"/>
                          <a14:foregroundMark x1="60511" y1="50621" x2="53693" y2="67702"/>
                          <a14:foregroundMark x1="53693" y1="67702" x2="69318" y2="53106"/>
                          <a14:foregroundMark x1="69318" y1="53106" x2="69034" y2="59317"/>
                          <a14:foregroundMark x1="40625" y1="54658" x2="51136" y2="87578"/>
                          <a14:foregroundMark x1="46591" y1="51863" x2="53409" y2="65839"/>
                          <a14:foregroundMark x1="53409" y1="65839" x2="53693" y2="67391"/>
                          <a14:foregroundMark x1="49716" y1="49689" x2="52841" y2="55590"/>
                          <a14:foregroundMark x1="47159" y1="48137" x2="48864" y2="64596"/>
                          <a14:foregroundMark x1="48864" y1="64596" x2="44886" y2="48137"/>
                          <a14:foregroundMark x1="44886" y1="48137" x2="61080" y2="45031"/>
                          <a14:foregroundMark x1="61080" y1="45031" x2="69886" y2="57143"/>
                          <a14:foregroundMark x1="69886" y1="57143" x2="72727" y2="73602"/>
                          <a14:foregroundMark x1="72727" y1="73602" x2="69034" y2="79503"/>
                          <a14:foregroundMark x1="64489" y1="75155" x2="61364" y2="59006"/>
                          <a14:foregroundMark x1="61364" y1="59006" x2="65625" y2="74534"/>
                          <a14:foregroundMark x1="65625" y1="74534" x2="68466" y2="74534"/>
                          <a14:foregroundMark x1="71023" y1="50932" x2="65057" y2="43789"/>
                          <a14:foregroundMark x1="46307" y1="45342" x2="47159" y2="45031"/>
                          <a14:foregroundMark x1="29261" y1="44720" x2="32670" y2="78571"/>
                          <a14:foregroundMark x1="26705" y1="45652" x2="29830" y2="72981"/>
                          <a14:foregroundMark x1="27841" y1="23913" x2="29545" y2="26398"/>
                          <a14:foregroundMark x1="32670" y1="30745" x2="30114" y2="27640"/>
                          <a14:foregroundMark x1="25284" y1="34472" x2="27841" y2="31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3093" y="-34670"/>
              <a:ext cx="275399" cy="251927"/>
            </a:xfrm>
            <a:prstGeom prst="rect">
              <a:avLst/>
            </a:prstGeom>
          </p:spPr>
        </p:pic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9656D721-E3B9-4D5E-81C8-F30ABDA8F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6644" y="-46441"/>
              <a:ext cx="314949" cy="275468"/>
            </a:xfrm>
            <a:prstGeom prst="rect">
              <a:avLst/>
            </a:prstGeom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C1AAFC57-2807-437C-BB1F-60EB67E14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0730" y1="16168" x2="75843" y2="20060"/>
                          <a14:foregroundMark x1="75843" y1="20060" x2="79213" y2="57485"/>
                          <a14:foregroundMark x1="79213" y1="57485" x2="62921" y2="67066"/>
                          <a14:foregroundMark x1="62921" y1="67066" x2="43539" y2="62874"/>
                          <a14:foregroundMark x1="43539" y1="62874" x2="42135" y2="45509"/>
                          <a14:foregroundMark x1="42135" y1="45509" x2="57865" y2="39521"/>
                          <a14:foregroundMark x1="57865" y1="39521" x2="55056" y2="55689"/>
                          <a14:foregroundMark x1="55056" y1="55689" x2="28090" y2="50000"/>
                          <a14:foregroundMark x1="28090" y1="50000" x2="34831" y2="35030"/>
                          <a14:foregroundMark x1="34831" y1="35030" x2="37921" y2="35030"/>
                          <a14:foregroundMark x1="32022" y1="17964" x2="57022" y2="35928"/>
                          <a14:foregroundMark x1="53652" y1="20958" x2="69101" y2="30838"/>
                          <a14:foregroundMark x1="69101" y1="30838" x2="40449" y2="22754"/>
                          <a14:foregroundMark x1="51124" y1="23353" x2="35393" y2="29042"/>
                          <a14:foregroundMark x1="35393" y1="29042" x2="25281" y2="44910"/>
                          <a14:foregroundMark x1="25281" y1="44910" x2="29775" y2="61377"/>
                          <a14:foregroundMark x1="29775" y1="61377" x2="39326" y2="74551"/>
                          <a14:foregroundMark x1="39326" y1="74551" x2="55056" y2="78443"/>
                          <a14:foregroundMark x1="55056" y1="78443" x2="57303" y2="76946"/>
                          <a14:foregroundMark x1="57303" y1="76647" x2="36236" y2="71557"/>
                          <a14:foregroundMark x1="36236" y1="71557" x2="21629" y2="61677"/>
                          <a14:foregroundMark x1="21629" y1="61677" x2="25562" y2="43713"/>
                          <a14:foregroundMark x1="25562" y1="43713" x2="25000" y2="41317"/>
                          <a14:foregroundMark x1="26404" y1="33533" x2="32865" y2="22156"/>
                          <a14:foregroundMark x1="61517" y1="29641" x2="73876" y2="40120"/>
                          <a14:foregroundMark x1="73876" y1="40120" x2="73876" y2="56886"/>
                          <a14:foregroundMark x1="73876" y1="56886" x2="60955" y2="66766"/>
                          <a14:foregroundMark x1="60955" y1="66766" x2="69382" y2="81138"/>
                          <a14:foregroundMark x1="70787" y1="76946" x2="70506" y2="622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2080" y="-22901"/>
              <a:ext cx="268523" cy="251928"/>
            </a:xfrm>
            <a:prstGeom prst="rect">
              <a:avLst/>
            </a:prstGeom>
          </p:spPr>
        </p:pic>
      </p:grpSp>
      <p:pic>
        <p:nvPicPr>
          <p:cNvPr id="64" name="圖形 63" descr="皇冠">
            <a:extLst>
              <a:ext uri="{FF2B5EF4-FFF2-40B4-BE49-F238E27FC236}">
                <a16:creationId xmlns:a16="http://schemas.microsoft.com/office/drawing/2014/main" id="{414B169E-D1E7-403C-88ED-000E403B3B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685927">
            <a:off x="11303795" y="438986"/>
            <a:ext cx="226367" cy="226367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1AF9DCB5-70F2-2AEB-A43E-6D954BB46ECE}"/>
              </a:ext>
            </a:extLst>
          </p:cNvPr>
          <p:cNvGrpSpPr/>
          <p:nvPr/>
        </p:nvGrpSpPr>
        <p:grpSpPr>
          <a:xfrm>
            <a:off x="57194" y="1655734"/>
            <a:ext cx="7889072" cy="5210561"/>
            <a:chOff x="57194" y="4624656"/>
            <a:chExt cx="7889072" cy="5210561"/>
          </a:xfrm>
        </p:grpSpPr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9043926C-3994-4A56-B2CE-CDA968058700}"/>
                </a:ext>
              </a:extLst>
            </p:cNvPr>
            <p:cNvSpPr txBox="1"/>
            <p:nvPr/>
          </p:nvSpPr>
          <p:spPr>
            <a:xfrm>
              <a:off x="1211156" y="4624656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話題熱門人物</a:t>
              </a:r>
            </a:p>
          </p:txBody>
        </p:sp>
        <p:graphicFrame>
          <p:nvGraphicFramePr>
            <p:cNvPr id="62" name="資料庫圖表 61">
              <a:extLst>
                <a:ext uri="{FF2B5EF4-FFF2-40B4-BE49-F238E27FC236}">
                  <a16:creationId xmlns:a16="http://schemas.microsoft.com/office/drawing/2014/main" id="{B6F1CE84-DDDE-433D-8884-53BBAF4F0A88}"/>
                </a:ext>
              </a:extLst>
            </p:cNvPr>
            <p:cNvGraphicFramePr/>
            <p:nvPr/>
          </p:nvGraphicFramePr>
          <p:xfrm>
            <a:off x="356133" y="5235226"/>
            <a:ext cx="7590133" cy="459999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4" r:lo="rId15" r:qs="rId16" r:cs="rId17"/>
            </a:graphicData>
          </a:graphic>
        </p:graphicFrame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582A2FBC-6EC5-48A9-AFD8-510DB1CBD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1354">
              <a:off x="57194" y="4992265"/>
              <a:ext cx="656604" cy="656604"/>
            </a:xfrm>
            <a:prstGeom prst="rect">
              <a:avLst/>
            </a:prstGeom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BEC59C57-D521-39A6-F150-524FC0180927}"/>
              </a:ext>
            </a:extLst>
          </p:cNvPr>
          <p:cNvGrpSpPr/>
          <p:nvPr/>
        </p:nvGrpSpPr>
        <p:grpSpPr>
          <a:xfrm>
            <a:off x="6910047" y="2444317"/>
            <a:ext cx="745514" cy="4243964"/>
            <a:chOff x="7075889" y="5420337"/>
            <a:chExt cx="745514" cy="4243964"/>
          </a:xfrm>
        </p:grpSpPr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20D5638C-3456-4F55-8C20-25A4F5DD7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6142" y="6565499"/>
              <a:ext cx="725261" cy="742400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286BEC2D-34B9-419D-BEF8-0C428D277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000" b="90000" l="10000" r="90000">
                          <a14:foregroundMark x1="48535" y1="52148" x2="53027" y2="59619"/>
                          <a14:foregroundMark x1="45557" y1="47656" x2="54541" y2="566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6142" y="5420337"/>
              <a:ext cx="684756" cy="684756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20F669B7-42B3-45CD-91F5-A33A71BFA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889" y="8921901"/>
              <a:ext cx="725261" cy="742400"/>
            </a:xfrm>
            <a:prstGeom prst="rect">
              <a:avLst/>
            </a:prstGeom>
          </p:spPr>
        </p:pic>
        <p:pic>
          <p:nvPicPr>
            <p:cNvPr id="80" name="圖形 79" descr="廣播電台麥克風">
              <a:extLst>
                <a:ext uri="{FF2B5EF4-FFF2-40B4-BE49-F238E27FC236}">
                  <a16:creationId xmlns:a16="http://schemas.microsoft.com/office/drawing/2014/main" id="{0DA1E2A8-A4C4-4B4C-9CA4-C57B7E142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210062" y="7886443"/>
              <a:ext cx="456914" cy="456914"/>
            </a:xfrm>
            <a:prstGeom prst="rect">
              <a:avLst/>
            </a:prstGeom>
          </p:spPr>
        </p:pic>
      </p:grpSp>
      <p:graphicFrame>
        <p:nvGraphicFramePr>
          <p:cNvPr id="114" name="資料庫圖表 113">
            <a:extLst>
              <a:ext uri="{FF2B5EF4-FFF2-40B4-BE49-F238E27FC236}">
                <a16:creationId xmlns:a16="http://schemas.microsoft.com/office/drawing/2014/main" id="{110F5865-11CD-4E64-B9A9-0A16F342FFB8}"/>
              </a:ext>
            </a:extLst>
          </p:cNvPr>
          <p:cNvGraphicFramePr/>
          <p:nvPr/>
        </p:nvGraphicFramePr>
        <p:xfrm>
          <a:off x="7958752" y="3133321"/>
          <a:ext cx="5190817" cy="4956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6" r:lo="rId27" r:qs="rId28" r:cs="rId29"/>
          </a:graphicData>
        </a:graphic>
      </p:graphicFrame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92F52300-0E5E-4EBD-89F8-3315738FD1AE}"/>
              </a:ext>
            </a:extLst>
          </p:cNvPr>
          <p:cNvSpPr txBox="1"/>
          <p:nvPr/>
        </p:nvSpPr>
        <p:spPr>
          <a:xfrm>
            <a:off x="9454620" y="25003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目標分類</a:t>
            </a:r>
          </a:p>
        </p:txBody>
      </p:sp>
      <p:pic>
        <p:nvPicPr>
          <p:cNvPr id="136" name="圖形 135" descr="煙火">
            <a:extLst>
              <a:ext uri="{FF2B5EF4-FFF2-40B4-BE49-F238E27FC236}">
                <a16:creationId xmlns:a16="http://schemas.microsoft.com/office/drawing/2014/main" id="{3BE575CA-B4B1-4C7B-A7AA-CEB69F06CDE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247396" y="2604566"/>
            <a:ext cx="249242" cy="249242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CFFEA563-E79C-B1E4-3D09-4A6D3848B92C}"/>
              </a:ext>
            </a:extLst>
          </p:cNvPr>
          <p:cNvGrpSpPr/>
          <p:nvPr/>
        </p:nvGrpSpPr>
        <p:grpSpPr>
          <a:xfrm>
            <a:off x="3151144" y="2850895"/>
            <a:ext cx="1432124" cy="3745690"/>
            <a:chOff x="3151144" y="2850895"/>
            <a:chExt cx="1432124" cy="3745690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FD6E6AF-DC73-488A-6362-05D16386AA42}"/>
                </a:ext>
              </a:extLst>
            </p:cNvPr>
            <p:cNvGrpSpPr/>
            <p:nvPr/>
          </p:nvGrpSpPr>
          <p:grpSpPr>
            <a:xfrm>
              <a:off x="3151144" y="2850895"/>
              <a:ext cx="1432124" cy="2590107"/>
              <a:chOff x="3095027" y="5786821"/>
              <a:chExt cx="1432124" cy="2590107"/>
            </a:xfrm>
          </p:grpSpPr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F0D48153-82CA-273D-2537-26D49514EB24}"/>
                  </a:ext>
                </a:extLst>
              </p:cNvPr>
              <p:cNvGrpSpPr/>
              <p:nvPr/>
            </p:nvGrpSpPr>
            <p:grpSpPr>
              <a:xfrm>
                <a:off x="3095027" y="5786821"/>
                <a:ext cx="1432124" cy="238663"/>
                <a:chOff x="3095027" y="5786821"/>
                <a:chExt cx="1432124" cy="238663"/>
              </a:xfrm>
            </p:grpSpPr>
            <p:pic>
              <p:nvPicPr>
                <p:cNvPr id="63" name="圖片 62">
                  <a:extLst>
                    <a:ext uri="{FF2B5EF4-FFF2-40B4-BE49-F238E27FC236}">
                      <a16:creationId xmlns:a16="http://schemas.microsoft.com/office/drawing/2014/main" id="{BC66BEC4-AE5F-55C1-11FB-09EA819D21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95027" y="5789957"/>
                  <a:ext cx="235527" cy="235527"/>
                </a:xfrm>
                <a:prstGeom prst="rect">
                  <a:avLst/>
                </a:prstGeom>
              </p:spPr>
            </p:pic>
            <p:pic>
              <p:nvPicPr>
                <p:cNvPr id="65" name="圖片 64">
                  <a:extLst>
                    <a:ext uri="{FF2B5EF4-FFF2-40B4-BE49-F238E27FC236}">
                      <a16:creationId xmlns:a16="http://schemas.microsoft.com/office/drawing/2014/main" id="{0E57C55A-8047-414E-68BE-6B75249462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32142" y="5786821"/>
                  <a:ext cx="235527" cy="235527"/>
                </a:xfrm>
                <a:prstGeom prst="rect">
                  <a:avLst/>
                </a:prstGeom>
              </p:spPr>
            </p:pic>
            <p:pic>
              <p:nvPicPr>
                <p:cNvPr id="72" name="圖片 71">
                  <a:extLst>
                    <a:ext uri="{FF2B5EF4-FFF2-40B4-BE49-F238E27FC236}">
                      <a16:creationId xmlns:a16="http://schemas.microsoft.com/office/drawing/2014/main" id="{E190AC28-3E57-44CA-92E0-87ABF7E0F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74768" y="5789957"/>
                  <a:ext cx="235527" cy="235527"/>
                </a:xfrm>
                <a:prstGeom prst="rect">
                  <a:avLst/>
                </a:prstGeom>
              </p:spPr>
            </p:pic>
            <p:pic>
              <p:nvPicPr>
                <p:cNvPr id="73" name="圖片 72">
                  <a:extLst>
                    <a:ext uri="{FF2B5EF4-FFF2-40B4-BE49-F238E27FC236}">
                      <a16:creationId xmlns:a16="http://schemas.microsoft.com/office/drawing/2014/main" id="{4BE3F718-5BE8-A76C-B61D-16D27C91CB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11883" y="5786821"/>
                  <a:ext cx="235527" cy="235527"/>
                </a:xfrm>
                <a:prstGeom prst="rect">
                  <a:avLst/>
                </a:prstGeom>
              </p:spPr>
            </p:pic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589A0303-FB77-3E25-2DAC-243F7E7E3F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54509" y="5789957"/>
                  <a:ext cx="235527" cy="235527"/>
                </a:xfrm>
                <a:prstGeom prst="rect">
                  <a:avLst/>
                </a:prstGeom>
              </p:spPr>
            </p:pic>
            <p:pic>
              <p:nvPicPr>
                <p:cNvPr id="76" name="圖片 75">
                  <a:extLst>
                    <a:ext uri="{FF2B5EF4-FFF2-40B4-BE49-F238E27FC236}">
                      <a16:creationId xmlns:a16="http://schemas.microsoft.com/office/drawing/2014/main" id="{FB321638-786A-F698-9C13-2B04885062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91624" y="5786821"/>
                  <a:ext cx="235527" cy="235527"/>
                </a:xfrm>
                <a:prstGeom prst="rect">
                  <a:avLst/>
                </a:prstGeom>
              </p:spPr>
            </p:pic>
          </p:grp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59BDB759-C5CE-5D61-1532-A431CD2F4B17}"/>
                  </a:ext>
                </a:extLst>
              </p:cNvPr>
              <p:cNvGrpSpPr/>
              <p:nvPr/>
            </p:nvGrpSpPr>
            <p:grpSpPr>
              <a:xfrm>
                <a:off x="3102942" y="6964111"/>
                <a:ext cx="1195009" cy="238663"/>
                <a:chOff x="3095027" y="5786821"/>
                <a:chExt cx="1195009" cy="238663"/>
              </a:xfrm>
            </p:grpSpPr>
            <p:pic>
              <p:nvPicPr>
                <p:cNvPr id="81" name="圖片 80">
                  <a:extLst>
                    <a:ext uri="{FF2B5EF4-FFF2-40B4-BE49-F238E27FC236}">
                      <a16:creationId xmlns:a16="http://schemas.microsoft.com/office/drawing/2014/main" id="{EE5D3D2E-4531-2B8C-B2DA-DE59A8D75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95027" y="5789957"/>
                  <a:ext cx="235527" cy="235527"/>
                </a:xfrm>
                <a:prstGeom prst="rect">
                  <a:avLst/>
                </a:prstGeom>
              </p:spPr>
            </p:pic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6C671179-9F5A-62B7-80A7-B793750010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32142" y="5786821"/>
                  <a:ext cx="235527" cy="235527"/>
                </a:xfrm>
                <a:prstGeom prst="rect">
                  <a:avLst/>
                </a:prstGeom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CFDC144D-A8C2-7F2C-91CF-D6EC20C32E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74768" y="5789957"/>
                  <a:ext cx="235527" cy="235527"/>
                </a:xfrm>
                <a:prstGeom prst="rect">
                  <a:avLst/>
                </a:prstGeom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16DE303-1606-CC6F-131A-DB7C9F3678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11883" y="5786821"/>
                  <a:ext cx="235527" cy="235527"/>
                </a:xfrm>
                <a:prstGeom prst="rect">
                  <a:avLst/>
                </a:prstGeom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E058E048-707E-BC7C-965F-B63CD4464E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54509" y="5789957"/>
                  <a:ext cx="235527" cy="235527"/>
                </a:xfrm>
                <a:prstGeom prst="rect">
                  <a:avLst/>
                </a:prstGeom>
              </p:spPr>
            </p:pic>
          </p:grpSp>
          <p:grpSp>
            <p:nvGrpSpPr>
              <p:cNvPr id="88" name="群組 87">
                <a:extLst>
                  <a:ext uri="{FF2B5EF4-FFF2-40B4-BE49-F238E27FC236}">
                    <a16:creationId xmlns:a16="http://schemas.microsoft.com/office/drawing/2014/main" id="{24B31493-5B4D-78BD-4ED4-3442D33FB0B8}"/>
                  </a:ext>
                </a:extLst>
              </p:cNvPr>
              <p:cNvGrpSpPr/>
              <p:nvPr/>
            </p:nvGrpSpPr>
            <p:grpSpPr>
              <a:xfrm>
                <a:off x="3096615" y="8138265"/>
                <a:ext cx="952383" cy="238663"/>
                <a:chOff x="3095027" y="5786821"/>
                <a:chExt cx="952383" cy="238663"/>
              </a:xfrm>
            </p:grpSpPr>
            <p:pic>
              <p:nvPicPr>
                <p:cNvPr id="115" name="圖片 114">
                  <a:extLst>
                    <a:ext uri="{FF2B5EF4-FFF2-40B4-BE49-F238E27FC236}">
                      <a16:creationId xmlns:a16="http://schemas.microsoft.com/office/drawing/2014/main" id="{E34BF4D2-E8CA-A1D1-14C5-2DDDF3786B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95027" y="5789957"/>
                  <a:ext cx="235527" cy="235527"/>
                </a:xfrm>
                <a:prstGeom prst="rect">
                  <a:avLst/>
                </a:prstGeom>
              </p:spPr>
            </p:pic>
            <p:pic>
              <p:nvPicPr>
                <p:cNvPr id="116" name="圖片 115">
                  <a:extLst>
                    <a:ext uri="{FF2B5EF4-FFF2-40B4-BE49-F238E27FC236}">
                      <a16:creationId xmlns:a16="http://schemas.microsoft.com/office/drawing/2014/main" id="{1C5AD651-D89F-945A-E559-B2F19EB7B7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32142" y="5786821"/>
                  <a:ext cx="235527" cy="235527"/>
                </a:xfrm>
                <a:prstGeom prst="rect">
                  <a:avLst/>
                </a:prstGeom>
              </p:spPr>
            </p:pic>
            <p:pic>
              <p:nvPicPr>
                <p:cNvPr id="117" name="圖片 116">
                  <a:extLst>
                    <a:ext uri="{FF2B5EF4-FFF2-40B4-BE49-F238E27FC236}">
                      <a16:creationId xmlns:a16="http://schemas.microsoft.com/office/drawing/2014/main" id="{B986CDE2-4102-F8E4-7F38-3F91931026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74768" y="5789957"/>
                  <a:ext cx="235527" cy="235527"/>
                </a:xfrm>
                <a:prstGeom prst="rect">
                  <a:avLst/>
                </a:prstGeom>
              </p:spPr>
            </p:pic>
            <p:pic>
              <p:nvPicPr>
                <p:cNvPr id="118" name="圖片 117">
                  <a:extLst>
                    <a:ext uri="{FF2B5EF4-FFF2-40B4-BE49-F238E27FC236}">
                      <a16:creationId xmlns:a16="http://schemas.microsoft.com/office/drawing/2014/main" id="{E73380EA-C8FD-6B24-83EE-C2BCEB548B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11883" y="5786821"/>
                  <a:ext cx="235527" cy="235527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3F29A540-9285-8D07-A415-7C4CEA563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3154947" y="6361058"/>
              <a:ext cx="235527" cy="235527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C0DFFDD0-6FA8-DDE6-C8BE-EDEBEF87D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3392062" y="6357922"/>
              <a:ext cx="235527" cy="235527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A065CB28-B25E-41B0-BE06-7F101C124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3634688" y="6361058"/>
              <a:ext cx="235527" cy="235527"/>
            </a:xfrm>
            <a:prstGeom prst="rect">
              <a:avLst/>
            </a:prstGeom>
          </p:spPr>
        </p:pic>
      </p:grpSp>
      <p:pic>
        <p:nvPicPr>
          <p:cNvPr id="124" name="圖片 123">
            <a:extLst>
              <a:ext uri="{FF2B5EF4-FFF2-40B4-BE49-F238E27FC236}">
                <a16:creationId xmlns:a16="http://schemas.microsoft.com/office/drawing/2014/main" id="{02AAC0BF-3F1B-C70C-F87C-022DF546631B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871803" y="6357922"/>
            <a:ext cx="235527" cy="235527"/>
          </a:xfrm>
          <a:prstGeom prst="rect">
            <a:avLst/>
          </a:prstGeom>
        </p:spPr>
      </p:pic>
      <p:sp>
        <p:nvSpPr>
          <p:cNvPr id="9" name="流程圖: 替代程序 8">
            <a:extLst>
              <a:ext uri="{FF2B5EF4-FFF2-40B4-BE49-F238E27FC236}">
                <a16:creationId xmlns:a16="http://schemas.microsoft.com/office/drawing/2014/main" id="{D6D8D4EF-72B6-9166-ED3E-BEAF1FF4BE74}"/>
              </a:ext>
            </a:extLst>
          </p:cNvPr>
          <p:cNvSpPr/>
          <p:nvPr/>
        </p:nvSpPr>
        <p:spPr>
          <a:xfrm>
            <a:off x="8054197" y="1666906"/>
            <a:ext cx="4005284" cy="407876"/>
          </a:xfrm>
          <a:prstGeom prst="flowChartAlternateProcess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箭號: ＞形 124">
            <a:extLst>
              <a:ext uri="{FF2B5EF4-FFF2-40B4-BE49-F238E27FC236}">
                <a16:creationId xmlns:a16="http://schemas.microsoft.com/office/drawing/2014/main" id="{53D6FD42-4CEE-C3F7-2286-48A7515C2C03}"/>
              </a:ext>
            </a:extLst>
          </p:cNvPr>
          <p:cNvSpPr/>
          <p:nvPr/>
        </p:nvSpPr>
        <p:spPr>
          <a:xfrm rot="5400000">
            <a:off x="11763090" y="1793211"/>
            <a:ext cx="115387" cy="160871"/>
          </a:xfrm>
          <a:prstGeom prst="chevr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2E70277F-2211-37EF-E59E-99A5303F000F}"/>
              </a:ext>
            </a:extLst>
          </p:cNvPr>
          <p:cNvSpPr txBox="1"/>
          <p:nvPr/>
        </p:nvSpPr>
        <p:spPr>
          <a:xfrm>
            <a:off x="8055218" y="1723415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輸入欲查找目標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8EEEE06-E192-D13B-0C60-EEDA94B9745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40736" y="417862"/>
            <a:ext cx="1114581" cy="30484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BD8D158-E68A-E720-7CAE-A1D6C7FF666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88839" y="383391"/>
            <a:ext cx="2431052" cy="967522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8F56F866-F4DB-18E6-F6A7-B111851907B8}"/>
              </a:ext>
            </a:extLst>
          </p:cNvPr>
          <p:cNvSpPr txBox="1"/>
          <p:nvPr/>
        </p:nvSpPr>
        <p:spPr>
          <a:xfrm>
            <a:off x="451652" y="1705450"/>
            <a:ext cx="92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TOP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0130492-97EC-9FEC-C83E-C53A3D82F45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95014" y="627441"/>
            <a:ext cx="142895" cy="19052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1B30168-C76D-E126-FA2D-70C3E527E5B5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769961" y="543904"/>
            <a:ext cx="274480" cy="83537"/>
          </a:xfrm>
          <a:prstGeom prst="rect">
            <a:avLst/>
          </a:prstGeom>
        </p:spPr>
      </p:pic>
      <p:pic>
        <p:nvPicPr>
          <p:cNvPr id="127" name="圖片 126">
            <a:extLst>
              <a:ext uri="{FF2B5EF4-FFF2-40B4-BE49-F238E27FC236}">
                <a16:creationId xmlns:a16="http://schemas.microsoft.com/office/drawing/2014/main" id="{A03AC407-01AD-2E6D-ACD2-32A00BC3831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904679" y="616970"/>
            <a:ext cx="142895" cy="190527"/>
          </a:xfrm>
          <a:prstGeom prst="rect">
            <a:avLst/>
          </a:prstGeom>
        </p:spPr>
      </p:pic>
      <p:pic>
        <p:nvPicPr>
          <p:cNvPr id="128" name="圖片 127">
            <a:extLst>
              <a:ext uri="{FF2B5EF4-FFF2-40B4-BE49-F238E27FC236}">
                <a16:creationId xmlns:a16="http://schemas.microsoft.com/office/drawing/2014/main" id="{B39EF46D-9AE9-28FE-F0E9-8BF62BA3348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862036" y="533433"/>
            <a:ext cx="274480" cy="83537"/>
          </a:xfrm>
          <a:prstGeom prst="rect">
            <a:avLst/>
          </a:prstGeom>
        </p:spPr>
      </p:pic>
      <p:pic>
        <p:nvPicPr>
          <p:cNvPr id="130" name="圖片 129">
            <a:extLst>
              <a:ext uri="{FF2B5EF4-FFF2-40B4-BE49-F238E27FC236}">
                <a16:creationId xmlns:a16="http://schemas.microsoft.com/office/drawing/2014/main" id="{41FCAC9C-B829-F5AF-FF9E-D74CA51F15CE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499728" y="551759"/>
            <a:ext cx="274480" cy="83537"/>
          </a:xfrm>
          <a:prstGeom prst="rect">
            <a:avLst/>
          </a:prstGeom>
        </p:spPr>
      </p:pic>
      <p:pic>
        <p:nvPicPr>
          <p:cNvPr id="129" name="圖片 128">
            <a:extLst>
              <a:ext uri="{FF2B5EF4-FFF2-40B4-BE49-F238E27FC236}">
                <a16:creationId xmlns:a16="http://schemas.microsoft.com/office/drawing/2014/main" id="{F5F3637E-FE38-8D7A-9068-8D294459B19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661948" y="614397"/>
            <a:ext cx="142895" cy="190527"/>
          </a:xfrm>
          <a:prstGeom prst="rect">
            <a:avLst/>
          </a:prstGeom>
        </p:spPr>
      </p:pic>
      <p:pic>
        <p:nvPicPr>
          <p:cNvPr id="131" name="圖片 130">
            <a:extLst>
              <a:ext uri="{FF2B5EF4-FFF2-40B4-BE49-F238E27FC236}">
                <a16:creationId xmlns:a16="http://schemas.microsoft.com/office/drawing/2014/main" id="{17ABF764-7D09-99A2-C6B7-A7604C186534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392145" y="616970"/>
            <a:ext cx="142895" cy="190527"/>
          </a:xfrm>
          <a:prstGeom prst="rect">
            <a:avLst/>
          </a:prstGeom>
        </p:spPr>
      </p:pic>
      <p:pic>
        <p:nvPicPr>
          <p:cNvPr id="132" name="圖片 131">
            <a:extLst>
              <a:ext uri="{FF2B5EF4-FFF2-40B4-BE49-F238E27FC236}">
                <a16:creationId xmlns:a16="http://schemas.microsoft.com/office/drawing/2014/main" id="{47B29B46-77DF-9619-FDD4-015911A0DA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403300" y="539985"/>
            <a:ext cx="274480" cy="83537"/>
          </a:xfrm>
          <a:prstGeom prst="rect">
            <a:avLst/>
          </a:prstGeom>
        </p:spPr>
      </p:pic>
      <p:sp>
        <p:nvSpPr>
          <p:cNvPr id="86" name="投影片編號版面配置區 1">
            <a:extLst>
              <a:ext uri="{FF2B5EF4-FFF2-40B4-BE49-F238E27FC236}">
                <a16:creationId xmlns:a16="http://schemas.microsoft.com/office/drawing/2014/main" id="{B8B90275-AB2B-DFE4-7CE8-99E40D99AA07}"/>
              </a:ext>
            </a:extLst>
          </p:cNvPr>
          <p:cNvSpPr txBox="1">
            <a:spLocks/>
          </p:cNvSpPr>
          <p:nvPr/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18</a:t>
            </a:fld>
            <a:endParaRPr lang="zh-TW" altLang="en-US" dirty="0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D88D2A42-6F7F-4FF3-9E6F-997EE285200B}"/>
              </a:ext>
            </a:extLst>
          </p:cNvPr>
          <p:cNvSpPr txBox="1"/>
          <p:nvPr/>
        </p:nvSpPr>
        <p:spPr>
          <a:xfrm>
            <a:off x="7528520" y="5024909"/>
            <a:ext cx="4908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···</a:t>
            </a:r>
            <a:endParaRPr lang="zh-TW" altLang="en-US" sz="1400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3F596196-30C5-2C41-2411-1D819136BA29}"/>
              </a:ext>
            </a:extLst>
          </p:cNvPr>
          <p:cNvSpPr txBox="1"/>
          <p:nvPr/>
        </p:nvSpPr>
        <p:spPr>
          <a:xfrm>
            <a:off x="7528520" y="3822103"/>
            <a:ext cx="4908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···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22726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圖片 119">
            <a:extLst>
              <a:ext uri="{FF2B5EF4-FFF2-40B4-BE49-F238E27FC236}">
                <a16:creationId xmlns:a16="http://schemas.microsoft.com/office/drawing/2014/main" id="{D00C45DF-EF39-7A21-C120-7B3981B4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331237"/>
            <a:ext cx="12192001" cy="679487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10ADA76-1A66-667E-0891-3656A83CE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56" y="365815"/>
            <a:ext cx="543001" cy="314369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AE994E2A-0629-4153-B660-6526708C7CB8}"/>
              </a:ext>
            </a:extLst>
          </p:cNvPr>
          <p:cNvSpPr/>
          <p:nvPr/>
        </p:nvSpPr>
        <p:spPr>
          <a:xfrm>
            <a:off x="1" y="-22901"/>
            <a:ext cx="12192000" cy="3752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877F9B0-CFDB-F8CE-5846-8C809BDC6233}"/>
              </a:ext>
            </a:extLst>
          </p:cNvPr>
          <p:cNvGrpSpPr/>
          <p:nvPr/>
        </p:nvGrpSpPr>
        <p:grpSpPr>
          <a:xfrm>
            <a:off x="4474443" y="1122138"/>
            <a:ext cx="6997482" cy="122337"/>
            <a:chOff x="4474443" y="1029681"/>
            <a:chExt cx="6997482" cy="122337"/>
          </a:xfrm>
        </p:grpSpPr>
        <p:sp>
          <p:nvSpPr>
            <p:cNvPr id="29" name="箭號: ＞形 28">
              <a:extLst>
                <a:ext uri="{FF2B5EF4-FFF2-40B4-BE49-F238E27FC236}">
                  <a16:creationId xmlns:a16="http://schemas.microsoft.com/office/drawing/2014/main" id="{A47C8DF7-4A78-4577-BDEE-04A9D4B1DAF7}"/>
                </a:ext>
              </a:extLst>
            </p:cNvPr>
            <p:cNvSpPr/>
            <p:nvPr/>
          </p:nvSpPr>
          <p:spPr>
            <a:xfrm rot="5400000">
              <a:off x="4483005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0" name="箭號: ＞形 29">
              <a:extLst>
                <a:ext uri="{FF2B5EF4-FFF2-40B4-BE49-F238E27FC236}">
                  <a16:creationId xmlns:a16="http://schemas.microsoft.com/office/drawing/2014/main" id="{04793F44-3426-43F4-9F14-D620DB527FC6}"/>
                </a:ext>
              </a:extLst>
            </p:cNvPr>
            <p:cNvSpPr/>
            <p:nvPr/>
          </p:nvSpPr>
          <p:spPr>
            <a:xfrm rot="5400000">
              <a:off x="5462519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1" name="箭號: ＞形 30">
              <a:extLst>
                <a:ext uri="{FF2B5EF4-FFF2-40B4-BE49-F238E27FC236}">
                  <a16:creationId xmlns:a16="http://schemas.microsoft.com/office/drawing/2014/main" id="{708A8DF0-B939-4C54-B1F9-FCC2E55395B6}"/>
                </a:ext>
              </a:extLst>
            </p:cNvPr>
            <p:cNvSpPr/>
            <p:nvPr/>
          </p:nvSpPr>
          <p:spPr>
            <a:xfrm rot="5400000">
              <a:off x="6408905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2" name="箭號: ＞形 31">
              <a:extLst>
                <a:ext uri="{FF2B5EF4-FFF2-40B4-BE49-F238E27FC236}">
                  <a16:creationId xmlns:a16="http://schemas.microsoft.com/office/drawing/2014/main" id="{85F6F890-F8FE-46BC-93DF-A9FFD23ADF3C}"/>
                </a:ext>
              </a:extLst>
            </p:cNvPr>
            <p:cNvSpPr/>
            <p:nvPr/>
          </p:nvSpPr>
          <p:spPr>
            <a:xfrm rot="5400000">
              <a:off x="7355292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3" name="箭號: ＞形 32">
              <a:extLst>
                <a:ext uri="{FF2B5EF4-FFF2-40B4-BE49-F238E27FC236}">
                  <a16:creationId xmlns:a16="http://schemas.microsoft.com/office/drawing/2014/main" id="{D1519140-4ECB-4935-9432-799B560B57A5}"/>
                </a:ext>
              </a:extLst>
            </p:cNvPr>
            <p:cNvSpPr/>
            <p:nvPr/>
          </p:nvSpPr>
          <p:spPr>
            <a:xfrm rot="5400000">
              <a:off x="8301679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5" name="箭號: ＞形 34">
              <a:extLst>
                <a:ext uri="{FF2B5EF4-FFF2-40B4-BE49-F238E27FC236}">
                  <a16:creationId xmlns:a16="http://schemas.microsoft.com/office/drawing/2014/main" id="{B48AD802-ABC4-45ED-A2D9-429E3EE852DA}"/>
                </a:ext>
              </a:extLst>
            </p:cNvPr>
            <p:cNvSpPr/>
            <p:nvPr/>
          </p:nvSpPr>
          <p:spPr>
            <a:xfrm rot="5400000">
              <a:off x="9248065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6" name="箭號: ＞形 35">
              <a:extLst>
                <a:ext uri="{FF2B5EF4-FFF2-40B4-BE49-F238E27FC236}">
                  <a16:creationId xmlns:a16="http://schemas.microsoft.com/office/drawing/2014/main" id="{4F839E70-4289-4BAF-8B49-FC8024BD694D}"/>
                </a:ext>
              </a:extLst>
            </p:cNvPr>
            <p:cNvSpPr/>
            <p:nvPr/>
          </p:nvSpPr>
          <p:spPr>
            <a:xfrm rot="5400000">
              <a:off x="10222697" y="1028067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7" name="箭號: ＞形 36">
              <a:extLst>
                <a:ext uri="{FF2B5EF4-FFF2-40B4-BE49-F238E27FC236}">
                  <a16:creationId xmlns:a16="http://schemas.microsoft.com/office/drawing/2014/main" id="{AFD40231-58CB-4DFD-9E7D-BD55F7B34A9D}"/>
                </a:ext>
              </a:extLst>
            </p:cNvPr>
            <p:cNvSpPr/>
            <p:nvPr/>
          </p:nvSpPr>
          <p:spPr>
            <a:xfrm rot="5400000">
              <a:off x="11347973" y="1028066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B05780E3-C48D-47B7-81C9-F099EF7CCE3E}"/>
              </a:ext>
            </a:extLst>
          </p:cNvPr>
          <p:cNvCxnSpPr>
            <a:cxnSpLocks/>
          </p:cNvCxnSpPr>
          <p:nvPr/>
        </p:nvCxnSpPr>
        <p:spPr>
          <a:xfrm>
            <a:off x="7815178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B8119B3F-1DC8-4F9F-B396-63D1DF6BDE54}"/>
              </a:ext>
            </a:extLst>
          </p:cNvPr>
          <p:cNvCxnSpPr>
            <a:cxnSpLocks/>
          </p:cNvCxnSpPr>
          <p:nvPr/>
        </p:nvCxnSpPr>
        <p:spPr>
          <a:xfrm>
            <a:off x="8999276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F1E073F8-F91D-4E09-A472-A37C597E604C}"/>
              </a:ext>
            </a:extLst>
          </p:cNvPr>
          <p:cNvCxnSpPr>
            <a:cxnSpLocks/>
          </p:cNvCxnSpPr>
          <p:nvPr/>
        </p:nvCxnSpPr>
        <p:spPr>
          <a:xfrm>
            <a:off x="9699816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89A73A43-9347-44CB-89C1-2C07FD456EFB}"/>
              </a:ext>
            </a:extLst>
          </p:cNvPr>
          <p:cNvCxnSpPr>
            <a:cxnSpLocks/>
          </p:cNvCxnSpPr>
          <p:nvPr/>
        </p:nvCxnSpPr>
        <p:spPr>
          <a:xfrm>
            <a:off x="10474748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1">
            <a:extLst>
              <a:ext uri="{FF2B5EF4-FFF2-40B4-BE49-F238E27FC236}">
                <a16:creationId xmlns:a16="http://schemas.microsoft.com/office/drawing/2014/main" id="{890B18AA-13E5-3CD2-E7DC-5B918A7E0D90}"/>
              </a:ext>
            </a:extLst>
          </p:cNvPr>
          <p:cNvGrpSpPr/>
          <p:nvPr/>
        </p:nvGrpSpPr>
        <p:grpSpPr>
          <a:xfrm>
            <a:off x="10601869" y="46015"/>
            <a:ext cx="1239513" cy="275468"/>
            <a:chOff x="10492080" y="-46441"/>
            <a:chExt cx="1239513" cy="275468"/>
          </a:xfrm>
        </p:grpSpPr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A7101D78-7A85-43D9-BD95-B293E348E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4329" y1="48159" x2="49351" y2="62323"/>
                          <a14:foregroundMark x1="49351" y1="62323" x2="39394" y2="51558"/>
                          <a14:foregroundMark x1="39394" y1="51558" x2="42208" y2="36827"/>
                          <a14:foregroundMark x1="42208" y1="36827" x2="52165" y2="30878"/>
                          <a14:foregroundMark x1="52165" y1="30878" x2="50000" y2="46742"/>
                          <a14:foregroundMark x1="50000" y1="46742" x2="42208" y2="59490"/>
                          <a14:foregroundMark x1="42208" y1="59490" x2="46753" y2="44759"/>
                          <a14:foregroundMark x1="46753" y1="44759" x2="54329" y2="33144"/>
                          <a14:foregroundMark x1="54329" y1="33144" x2="50649" y2="47025"/>
                          <a14:foregroundMark x1="50649" y1="47025" x2="54978" y2="29462"/>
                          <a14:foregroundMark x1="54978" y1="29462" x2="50000" y2="45609"/>
                          <a14:foregroundMark x1="50000" y1="45609" x2="57359" y2="28612"/>
                          <a14:foregroundMark x1="57359" y1="28612" x2="58658" y2="30595"/>
                          <a14:foregroundMark x1="51299" y1="69688" x2="48977" y2="83871"/>
                          <a14:foregroundMark x1="47346" y1="86398" x2="44589" y2="74221"/>
                          <a14:foregroundMark x1="44589" y1="74221" x2="51948" y2="73371"/>
                          <a14:foregroundMark x1="44589" y1="87252" x2="53896" y2="875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8492" y="-46441"/>
              <a:ext cx="358152" cy="273653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1D55DE25-067F-48C0-A1FF-6E1BEE663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1193" y1="22671" x2="36648" y2="38820"/>
                          <a14:foregroundMark x1="36648" y1="38820" x2="59659" y2="30435"/>
                          <a14:foregroundMark x1="59659" y1="30435" x2="60511" y2="50621"/>
                          <a14:foregroundMark x1="60511" y1="50621" x2="53693" y2="67702"/>
                          <a14:foregroundMark x1="53693" y1="67702" x2="69318" y2="53106"/>
                          <a14:foregroundMark x1="69318" y1="53106" x2="69034" y2="59317"/>
                          <a14:foregroundMark x1="40625" y1="54658" x2="51136" y2="87578"/>
                          <a14:foregroundMark x1="46591" y1="51863" x2="53409" y2="65839"/>
                          <a14:foregroundMark x1="53409" y1="65839" x2="53693" y2="67391"/>
                          <a14:foregroundMark x1="49716" y1="49689" x2="52841" y2="55590"/>
                          <a14:foregroundMark x1="47159" y1="48137" x2="48864" y2="64596"/>
                          <a14:foregroundMark x1="48864" y1="64596" x2="44886" y2="48137"/>
                          <a14:foregroundMark x1="44886" y1="48137" x2="61080" y2="45031"/>
                          <a14:foregroundMark x1="61080" y1="45031" x2="69886" y2="57143"/>
                          <a14:foregroundMark x1="69886" y1="57143" x2="72727" y2="73602"/>
                          <a14:foregroundMark x1="72727" y1="73602" x2="69034" y2="79503"/>
                          <a14:foregroundMark x1="64489" y1="75155" x2="61364" y2="59006"/>
                          <a14:foregroundMark x1="61364" y1="59006" x2="65625" y2="74534"/>
                          <a14:foregroundMark x1="65625" y1="74534" x2="68466" y2="74534"/>
                          <a14:foregroundMark x1="71023" y1="50932" x2="65057" y2="43789"/>
                          <a14:foregroundMark x1="46307" y1="45342" x2="47159" y2="45031"/>
                          <a14:foregroundMark x1="29261" y1="44720" x2="32670" y2="78571"/>
                          <a14:foregroundMark x1="26705" y1="45652" x2="29830" y2="72981"/>
                          <a14:foregroundMark x1="27841" y1="23913" x2="29545" y2="26398"/>
                          <a14:foregroundMark x1="32670" y1="30745" x2="30114" y2="27640"/>
                          <a14:foregroundMark x1="25284" y1="34472" x2="27841" y2="31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3093" y="-34670"/>
              <a:ext cx="275399" cy="251927"/>
            </a:xfrm>
            <a:prstGeom prst="rect">
              <a:avLst/>
            </a:prstGeom>
          </p:spPr>
        </p:pic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9656D721-E3B9-4D5E-81C8-F30ABDA8F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6644" y="-46441"/>
              <a:ext cx="314949" cy="275468"/>
            </a:xfrm>
            <a:prstGeom prst="rect">
              <a:avLst/>
            </a:prstGeom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C1AAFC57-2807-437C-BB1F-60EB67E14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0730" y1="16168" x2="75843" y2="20060"/>
                          <a14:foregroundMark x1="75843" y1="20060" x2="79213" y2="57485"/>
                          <a14:foregroundMark x1="79213" y1="57485" x2="62921" y2="67066"/>
                          <a14:foregroundMark x1="62921" y1="67066" x2="43539" y2="62874"/>
                          <a14:foregroundMark x1="43539" y1="62874" x2="42135" y2="45509"/>
                          <a14:foregroundMark x1="42135" y1="45509" x2="57865" y2="39521"/>
                          <a14:foregroundMark x1="57865" y1="39521" x2="55056" y2="55689"/>
                          <a14:foregroundMark x1="55056" y1="55689" x2="28090" y2="50000"/>
                          <a14:foregroundMark x1="28090" y1="50000" x2="34831" y2="35030"/>
                          <a14:foregroundMark x1="34831" y1="35030" x2="37921" y2="35030"/>
                          <a14:foregroundMark x1="32022" y1="17964" x2="57022" y2="35928"/>
                          <a14:foregroundMark x1="53652" y1="20958" x2="69101" y2="30838"/>
                          <a14:foregroundMark x1="69101" y1="30838" x2="40449" y2="22754"/>
                          <a14:foregroundMark x1="51124" y1="23353" x2="35393" y2="29042"/>
                          <a14:foregroundMark x1="35393" y1="29042" x2="25281" y2="44910"/>
                          <a14:foregroundMark x1="25281" y1="44910" x2="29775" y2="61377"/>
                          <a14:foregroundMark x1="29775" y1="61377" x2="39326" y2="74551"/>
                          <a14:foregroundMark x1="39326" y1="74551" x2="55056" y2="78443"/>
                          <a14:foregroundMark x1="55056" y1="78443" x2="57303" y2="76946"/>
                          <a14:foregroundMark x1="57303" y1="76647" x2="36236" y2="71557"/>
                          <a14:foregroundMark x1="36236" y1="71557" x2="21629" y2="61677"/>
                          <a14:foregroundMark x1="21629" y1="61677" x2="25562" y2="43713"/>
                          <a14:foregroundMark x1="25562" y1="43713" x2="25000" y2="41317"/>
                          <a14:foregroundMark x1="26404" y1="33533" x2="32865" y2="22156"/>
                          <a14:foregroundMark x1="61517" y1="29641" x2="73876" y2="40120"/>
                          <a14:foregroundMark x1="73876" y1="40120" x2="73876" y2="56886"/>
                          <a14:foregroundMark x1="73876" y1="56886" x2="60955" y2="66766"/>
                          <a14:foregroundMark x1="60955" y1="66766" x2="69382" y2="81138"/>
                          <a14:foregroundMark x1="70787" y1="76946" x2="70506" y2="622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2080" y="-22901"/>
              <a:ext cx="268523" cy="251928"/>
            </a:xfrm>
            <a:prstGeom prst="rect">
              <a:avLst/>
            </a:prstGeom>
          </p:spPr>
        </p:pic>
      </p:grpSp>
      <p:pic>
        <p:nvPicPr>
          <p:cNvPr id="64" name="圖形 63" descr="皇冠">
            <a:extLst>
              <a:ext uri="{FF2B5EF4-FFF2-40B4-BE49-F238E27FC236}">
                <a16:creationId xmlns:a16="http://schemas.microsoft.com/office/drawing/2014/main" id="{414B169E-D1E7-403C-88ED-000E403B3B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685927">
            <a:off x="11303795" y="442143"/>
            <a:ext cx="226367" cy="2263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BD8D158-E68A-E720-7CAE-A1D6C7FF66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7388" y="402536"/>
            <a:ext cx="2431052" cy="967522"/>
          </a:xfrm>
          <a:prstGeom prst="rect">
            <a:avLst/>
          </a:prstGeom>
        </p:spPr>
      </p:pic>
      <p:graphicFrame>
        <p:nvGraphicFramePr>
          <p:cNvPr id="70" name="資料庫圖表 69">
            <a:extLst>
              <a:ext uri="{FF2B5EF4-FFF2-40B4-BE49-F238E27FC236}">
                <a16:creationId xmlns:a16="http://schemas.microsoft.com/office/drawing/2014/main" id="{23EB1B61-98D5-1359-AFFF-A273860785FB}"/>
              </a:ext>
            </a:extLst>
          </p:cNvPr>
          <p:cNvGraphicFramePr/>
          <p:nvPr/>
        </p:nvGraphicFramePr>
        <p:xfrm>
          <a:off x="146270" y="1848959"/>
          <a:ext cx="6613055" cy="1327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71" name="文字方塊 70">
            <a:extLst>
              <a:ext uri="{FF2B5EF4-FFF2-40B4-BE49-F238E27FC236}">
                <a16:creationId xmlns:a16="http://schemas.microsoft.com/office/drawing/2014/main" id="{FF421D22-1ECE-8603-6483-6BDFF0BAA01A}"/>
              </a:ext>
            </a:extLst>
          </p:cNvPr>
          <p:cNvSpPr txBox="1"/>
          <p:nvPr/>
        </p:nvSpPr>
        <p:spPr>
          <a:xfrm>
            <a:off x="3605481" y="2794655"/>
            <a:ext cx="3179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資料分析時間：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2022/1/1~2022/5/1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512D82B4-26E1-D3C6-CC12-1A80C7FBC9BE}"/>
              </a:ext>
            </a:extLst>
          </p:cNvPr>
          <p:cNvSpPr/>
          <p:nvPr/>
        </p:nvSpPr>
        <p:spPr>
          <a:xfrm>
            <a:off x="4064797" y="2086272"/>
            <a:ext cx="2061973" cy="5824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進階聲量分析</a:t>
            </a:r>
          </a:p>
        </p:txBody>
      </p:sp>
      <p:graphicFrame>
        <p:nvGraphicFramePr>
          <p:cNvPr id="89" name="資料庫圖表 88">
            <a:extLst>
              <a:ext uri="{FF2B5EF4-FFF2-40B4-BE49-F238E27FC236}">
                <a16:creationId xmlns:a16="http://schemas.microsoft.com/office/drawing/2014/main" id="{D7CEF067-96E6-8304-2550-1D6EE3FDFBB3}"/>
              </a:ext>
            </a:extLst>
          </p:cNvPr>
          <p:cNvGraphicFramePr/>
          <p:nvPr/>
        </p:nvGraphicFramePr>
        <p:xfrm>
          <a:off x="7062974" y="2301265"/>
          <a:ext cx="5010825" cy="4646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pic>
        <p:nvPicPr>
          <p:cNvPr id="90" name="圖片 89">
            <a:extLst>
              <a:ext uri="{FF2B5EF4-FFF2-40B4-BE49-F238E27FC236}">
                <a16:creationId xmlns:a16="http://schemas.microsoft.com/office/drawing/2014/main" id="{8ED40685-FD4F-9A54-AEC5-BF6EA15A93F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1354">
            <a:off x="6785293" y="2051391"/>
            <a:ext cx="555362" cy="555362"/>
          </a:xfrm>
          <a:prstGeom prst="rect">
            <a:avLst/>
          </a:prstGeom>
        </p:spPr>
      </p:pic>
      <p:grpSp>
        <p:nvGrpSpPr>
          <p:cNvPr id="92" name="群組 91">
            <a:extLst>
              <a:ext uri="{FF2B5EF4-FFF2-40B4-BE49-F238E27FC236}">
                <a16:creationId xmlns:a16="http://schemas.microsoft.com/office/drawing/2014/main" id="{D1446DAE-9F66-08DD-2CBA-154259DB5B80}"/>
              </a:ext>
            </a:extLst>
          </p:cNvPr>
          <p:cNvGrpSpPr/>
          <p:nvPr/>
        </p:nvGrpSpPr>
        <p:grpSpPr>
          <a:xfrm>
            <a:off x="8415004" y="1716294"/>
            <a:ext cx="2306763" cy="461665"/>
            <a:chOff x="7539740" y="1485462"/>
            <a:chExt cx="2306763" cy="461665"/>
          </a:xfrm>
        </p:grpSpPr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D2B5D703-2E70-BD3F-6A63-25F0787D536A}"/>
                </a:ext>
              </a:extLst>
            </p:cNvPr>
            <p:cNvSpPr txBox="1"/>
            <p:nvPr/>
          </p:nvSpPr>
          <p:spPr>
            <a:xfrm>
              <a:off x="7815178" y="148546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話題熱門人物</a:t>
              </a:r>
            </a:p>
          </p:txBody>
        </p:sp>
        <p:pic>
          <p:nvPicPr>
            <p:cNvPr id="94" name="圖形 93" descr="煙火">
              <a:extLst>
                <a:ext uri="{FF2B5EF4-FFF2-40B4-BE49-F238E27FC236}">
                  <a16:creationId xmlns:a16="http://schemas.microsoft.com/office/drawing/2014/main" id="{167D2831-79A1-B6FC-964F-75766E55E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7539740" y="1593592"/>
              <a:ext cx="247578" cy="247578"/>
            </a:xfrm>
            <a:prstGeom prst="rect">
              <a:avLst/>
            </a:prstGeom>
          </p:spPr>
        </p:pic>
      </p:grpSp>
      <p:graphicFrame>
        <p:nvGraphicFramePr>
          <p:cNvPr id="95" name="圖表 94">
            <a:extLst>
              <a:ext uri="{FF2B5EF4-FFF2-40B4-BE49-F238E27FC236}">
                <a16:creationId xmlns:a16="http://schemas.microsoft.com/office/drawing/2014/main" id="{68D9EE78-3899-991F-EC48-5A94AD50C4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4675631"/>
              </p:ext>
            </p:extLst>
          </p:nvPr>
        </p:nvGraphicFramePr>
        <p:xfrm>
          <a:off x="643076" y="3889967"/>
          <a:ext cx="5619441" cy="28875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  <p:sp>
        <p:nvSpPr>
          <p:cNvPr id="97" name="文字方塊 96">
            <a:extLst>
              <a:ext uri="{FF2B5EF4-FFF2-40B4-BE49-F238E27FC236}">
                <a16:creationId xmlns:a16="http://schemas.microsoft.com/office/drawing/2014/main" id="{C5B9A8D8-8BB5-D6DC-861D-8BD72E231766}"/>
              </a:ext>
            </a:extLst>
          </p:cNvPr>
          <p:cNvSpPr txBox="1"/>
          <p:nvPr/>
        </p:nvSpPr>
        <p:spPr>
          <a:xfrm>
            <a:off x="2227356" y="340445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情緒面向分析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A531C08-CE0B-EA86-DC41-2B84E8BE832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flipH="1">
            <a:off x="1939837" y="3480190"/>
            <a:ext cx="310198" cy="310198"/>
          </a:xfrm>
          <a:prstGeom prst="rect">
            <a:avLst/>
          </a:prstGeom>
        </p:spPr>
      </p:pic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F52C47FB-F140-3E41-DC0A-480D97C2DD50}"/>
              </a:ext>
            </a:extLst>
          </p:cNvPr>
          <p:cNvGrpSpPr/>
          <p:nvPr/>
        </p:nvGrpSpPr>
        <p:grpSpPr>
          <a:xfrm>
            <a:off x="11203422" y="2484079"/>
            <a:ext cx="745514" cy="4280275"/>
            <a:chOff x="11203422" y="2177782"/>
            <a:chExt cx="745514" cy="4280275"/>
          </a:xfrm>
        </p:grpSpPr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DE152056-B8D3-A5D2-A9B0-EAD31AE08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3675" y="3359255"/>
              <a:ext cx="725261" cy="742400"/>
            </a:xfrm>
            <a:prstGeom prst="rect">
              <a:avLst/>
            </a:prstGeom>
          </p:spPr>
        </p:pic>
        <p:pic>
          <p:nvPicPr>
            <p:cNvPr id="105" name="圖片 104">
              <a:extLst>
                <a:ext uri="{FF2B5EF4-FFF2-40B4-BE49-F238E27FC236}">
                  <a16:creationId xmlns:a16="http://schemas.microsoft.com/office/drawing/2014/main" id="{79657A5F-F63D-C005-EC65-CD48F0F50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10000" b="90000" l="10000" r="90000">
                          <a14:foregroundMark x1="48535" y1="52148" x2="53027" y2="59619"/>
                          <a14:foregroundMark x1="45557" y1="47656" x2="54541" y2="566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6537" y="2177782"/>
              <a:ext cx="684756" cy="684756"/>
            </a:xfrm>
            <a:prstGeom prst="rect">
              <a:avLst/>
            </a:prstGeom>
          </p:spPr>
        </p:pic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B5E4CE1E-7B79-9D79-4B3C-442D5DC29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3422" y="5715657"/>
              <a:ext cx="725261" cy="742400"/>
            </a:xfrm>
            <a:prstGeom prst="rect">
              <a:avLst/>
            </a:prstGeom>
          </p:spPr>
        </p:pic>
        <p:pic>
          <p:nvPicPr>
            <p:cNvPr id="107" name="圖形 106" descr="廣播電台麥克風">
              <a:extLst>
                <a:ext uri="{FF2B5EF4-FFF2-40B4-BE49-F238E27FC236}">
                  <a16:creationId xmlns:a16="http://schemas.microsoft.com/office/drawing/2014/main" id="{BF250436-BCAF-AD9D-E6A2-48041E4FB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1337595" y="4680199"/>
              <a:ext cx="456914" cy="456914"/>
            </a:xfrm>
            <a:prstGeom prst="rect">
              <a:avLst/>
            </a:prstGeom>
          </p:spPr>
        </p:pic>
      </p:grpSp>
      <p:pic>
        <p:nvPicPr>
          <p:cNvPr id="108" name="圖片 107">
            <a:extLst>
              <a:ext uri="{FF2B5EF4-FFF2-40B4-BE49-F238E27FC236}">
                <a16:creationId xmlns:a16="http://schemas.microsoft.com/office/drawing/2014/main" id="{8232BA94-C38A-6002-BC10-5BEFC5EBD644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95014" y="627441"/>
            <a:ext cx="142895" cy="190527"/>
          </a:xfrm>
          <a:prstGeom prst="rect">
            <a:avLst/>
          </a:prstGeom>
        </p:spPr>
      </p:pic>
      <p:pic>
        <p:nvPicPr>
          <p:cNvPr id="109" name="圖片 108">
            <a:extLst>
              <a:ext uri="{FF2B5EF4-FFF2-40B4-BE49-F238E27FC236}">
                <a16:creationId xmlns:a16="http://schemas.microsoft.com/office/drawing/2014/main" id="{367AEAA9-0627-2559-B596-EDA7BE152FA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769961" y="543904"/>
            <a:ext cx="274480" cy="83537"/>
          </a:xfrm>
          <a:prstGeom prst="rect">
            <a:avLst/>
          </a:prstGeom>
        </p:spPr>
      </p:pic>
      <p:pic>
        <p:nvPicPr>
          <p:cNvPr id="110" name="圖片 109">
            <a:extLst>
              <a:ext uri="{FF2B5EF4-FFF2-40B4-BE49-F238E27FC236}">
                <a16:creationId xmlns:a16="http://schemas.microsoft.com/office/drawing/2014/main" id="{3CD81F88-6BBA-4F68-90FD-31AA7830B31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904679" y="616970"/>
            <a:ext cx="142895" cy="190527"/>
          </a:xfrm>
          <a:prstGeom prst="rect">
            <a:avLst/>
          </a:prstGeom>
        </p:spPr>
      </p:pic>
      <p:pic>
        <p:nvPicPr>
          <p:cNvPr id="111" name="圖片 110">
            <a:extLst>
              <a:ext uri="{FF2B5EF4-FFF2-40B4-BE49-F238E27FC236}">
                <a16:creationId xmlns:a16="http://schemas.microsoft.com/office/drawing/2014/main" id="{D85BDD1F-F3A8-EAE6-8FCC-663FA7BC5359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862036" y="533433"/>
            <a:ext cx="274480" cy="83537"/>
          </a:xfrm>
          <a:prstGeom prst="rect">
            <a:avLst/>
          </a:prstGeom>
        </p:spPr>
      </p:pic>
      <p:pic>
        <p:nvPicPr>
          <p:cNvPr id="112" name="圖片 111">
            <a:extLst>
              <a:ext uri="{FF2B5EF4-FFF2-40B4-BE49-F238E27FC236}">
                <a16:creationId xmlns:a16="http://schemas.microsoft.com/office/drawing/2014/main" id="{476BD6CF-ED40-1070-E67E-B17C67C396F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499728" y="551759"/>
            <a:ext cx="274480" cy="83537"/>
          </a:xfrm>
          <a:prstGeom prst="rect">
            <a:avLst/>
          </a:prstGeom>
        </p:spPr>
      </p:pic>
      <p:pic>
        <p:nvPicPr>
          <p:cNvPr id="113" name="圖片 112">
            <a:extLst>
              <a:ext uri="{FF2B5EF4-FFF2-40B4-BE49-F238E27FC236}">
                <a16:creationId xmlns:a16="http://schemas.microsoft.com/office/drawing/2014/main" id="{B1DB28A6-C038-8FC5-6E9D-439FB5ED95CB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661948" y="614397"/>
            <a:ext cx="142895" cy="190527"/>
          </a:xfrm>
          <a:prstGeom prst="rect">
            <a:avLst/>
          </a:prstGeom>
        </p:spPr>
      </p:pic>
      <p:pic>
        <p:nvPicPr>
          <p:cNvPr id="119" name="圖片 118">
            <a:extLst>
              <a:ext uri="{FF2B5EF4-FFF2-40B4-BE49-F238E27FC236}">
                <a16:creationId xmlns:a16="http://schemas.microsoft.com/office/drawing/2014/main" id="{96992C5B-A6FC-08B7-17BB-21C10689ACF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392145" y="616970"/>
            <a:ext cx="142895" cy="190527"/>
          </a:xfrm>
          <a:prstGeom prst="rect">
            <a:avLst/>
          </a:prstGeom>
        </p:spPr>
      </p:pic>
      <p:pic>
        <p:nvPicPr>
          <p:cNvPr id="127" name="圖片 126">
            <a:extLst>
              <a:ext uri="{FF2B5EF4-FFF2-40B4-BE49-F238E27FC236}">
                <a16:creationId xmlns:a16="http://schemas.microsoft.com/office/drawing/2014/main" id="{57315220-D496-20CC-57F7-A40EE43B7010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403300" y="539985"/>
            <a:ext cx="274480" cy="83537"/>
          </a:xfrm>
          <a:prstGeom prst="rect">
            <a:avLst/>
          </a:prstGeom>
        </p:spPr>
      </p:pic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9BDB1214-B22F-C1FF-1152-D41ED8607742}"/>
              </a:ext>
            </a:extLst>
          </p:cNvPr>
          <p:cNvGrpSpPr/>
          <p:nvPr/>
        </p:nvGrpSpPr>
        <p:grpSpPr>
          <a:xfrm>
            <a:off x="5721196" y="5990752"/>
            <a:ext cx="541321" cy="605215"/>
            <a:chOff x="4736574" y="6047139"/>
            <a:chExt cx="541321" cy="605215"/>
          </a:xfrm>
        </p:grpSpPr>
        <p:grpSp>
          <p:nvGrpSpPr>
            <p:cNvPr id="129" name="群組 128">
              <a:extLst>
                <a:ext uri="{FF2B5EF4-FFF2-40B4-BE49-F238E27FC236}">
                  <a16:creationId xmlns:a16="http://schemas.microsoft.com/office/drawing/2014/main" id="{37E1E01E-2C65-B721-5A1B-293A8FB415BD}"/>
                </a:ext>
              </a:extLst>
            </p:cNvPr>
            <p:cNvGrpSpPr/>
            <p:nvPr/>
          </p:nvGrpSpPr>
          <p:grpSpPr>
            <a:xfrm>
              <a:off x="4736574" y="6047139"/>
              <a:ext cx="522426" cy="545210"/>
              <a:chOff x="5786812" y="6122200"/>
              <a:chExt cx="522426" cy="545210"/>
            </a:xfrm>
          </p:grpSpPr>
          <p:grpSp>
            <p:nvGrpSpPr>
              <p:cNvPr id="131" name="群組 130">
                <a:extLst>
                  <a:ext uri="{FF2B5EF4-FFF2-40B4-BE49-F238E27FC236}">
                    <a16:creationId xmlns:a16="http://schemas.microsoft.com/office/drawing/2014/main" id="{6838D97F-47BD-C9E4-3920-8554F8EA5D2F}"/>
                  </a:ext>
                </a:extLst>
              </p:cNvPr>
              <p:cNvGrpSpPr/>
              <p:nvPr/>
            </p:nvGrpSpPr>
            <p:grpSpPr>
              <a:xfrm>
                <a:off x="5786812" y="6173058"/>
                <a:ext cx="81280" cy="494352"/>
                <a:chOff x="5640508" y="5800626"/>
                <a:chExt cx="81280" cy="494352"/>
              </a:xfrm>
            </p:grpSpPr>
            <p:sp>
              <p:nvSpPr>
                <p:cNvPr id="134" name="矩形: 圓角 133">
                  <a:extLst>
                    <a:ext uri="{FF2B5EF4-FFF2-40B4-BE49-F238E27FC236}">
                      <a16:creationId xmlns:a16="http://schemas.microsoft.com/office/drawing/2014/main" id="{6A4A1DC0-AFC1-C64B-6B7C-E36A331386AA}"/>
                    </a:ext>
                  </a:extLst>
                </p:cNvPr>
                <p:cNvSpPr/>
                <p:nvPr/>
              </p:nvSpPr>
              <p:spPr>
                <a:xfrm>
                  <a:off x="5640508" y="5800626"/>
                  <a:ext cx="81280" cy="12192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7" name="矩形: 圓角 136">
                  <a:extLst>
                    <a:ext uri="{FF2B5EF4-FFF2-40B4-BE49-F238E27FC236}">
                      <a16:creationId xmlns:a16="http://schemas.microsoft.com/office/drawing/2014/main" id="{FE660661-4678-3533-554E-6332BADB6799}"/>
                    </a:ext>
                  </a:extLst>
                </p:cNvPr>
                <p:cNvSpPr/>
                <p:nvPr/>
              </p:nvSpPr>
              <p:spPr>
                <a:xfrm>
                  <a:off x="5640508" y="5986842"/>
                  <a:ext cx="81280" cy="121920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: 圓角 137">
                  <a:extLst>
                    <a:ext uri="{FF2B5EF4-FFF2-40B4-BE49-F238E27FC236}">
                      <a16:creationId xmlns:a16="http://schemas.microsoft.com/office/drawing/2014/main" id="{3D61E62B-A497-2A76-93B8-3805BA6945BD}"/>
                    </a:ext>
                  </a:extLst>
                </p:cNvPr>
                <p:cNvSpPr/>
                <p:nvPr/>
              </p:nvSpPr>
              <p:spPr>
                <a:xfrm>
                  <a:off x="5640508" y="6173058"/>
                  <a:ext cx="81280" cy="121920"/>
                </a:xfrm>
                <a:prstGeom prst="round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D54100BB-9A18-789C-7288-B4A0A82CD33A}"/>
                  </a:ext>
                </a:extLst>
              </p:cNvPr>
              <p:cNvSpPr txBox="1"/>
              <p:nvPr/>
            </p:nvSpPr>
            <p:spPr>
              <a:xfrm>
                <a:off x="5868092" y="6122200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中立</a:t>
                </a:r>
              </a:p>
            </p:txBody>
          </p:sp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D604FB41-393A-E88E-91A0-E4EB95A7F63E}"/>
                  </a:ext>
                </a:extLst>
              </p:cNvPr>
              <p:cNvSpPr txBox="1"/>
              <p:nvPr/>
            </p:nvSpPr>
            <p:spPr>
              <a:xfrm>
                <a:off x="5864582" y="6299269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zh-TW" altLang="en-US" sz="10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負</a:t>
                </a:r>
                <a:r>
                  <a:rPr kumimoji="0" lang="zh-TW" altLang="en-US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面</a:t>
                </a:r>
              </a:p>
            </p:txBody>
          </p:sp>
        </p:grp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9A3AED08-26A0-E1A0-02AA-A5E81053902B}"/>
                </a:ext>
              </a:extLst>
            </p:cNvPr>
            <p:cNvSpPr txBox="1"/>
            <p:nvPr/>
          </p:nvSpPr>
          <p:spPr>
            <a:xfrm>
              <a:off x="4817854" y="6406133"/>
              <a:ext cx="46004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0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正面</a:t>
              </a:r>
            </a:p>
          </p:txBody>
        </p:sp>
      </p:grpSp>
      <p:pic>
        <p:nvPicPr>
          <p:cNvPr id="58" name="圖片 57">
            <a:extLst>
              <a:ext uri="{FF2B5EF4-FFF2-40B4-BE49-F238E27FC236}">
                <a16:creationId xmlns:a16="http://schemas.microsoft.com/office/drawing/2014/main" id="{ED26F5FE-AA4B-C75F-0102-75C4F9DDE41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49" y="2377481"/>
            <a:ext cx="499392" cy="499392"/>
          </a:xfrm>
          <a:prstGeom prst="rect">
            <a:avLst/>
          </a:prstGeom>
        </p:spPr>
      </p:pic>
      <p:sp>
        <p:nvSpPr>
          <p:cNvPr id="60" name="投影片編號版面配置區 1">
            <a:extLst>
              <a:ext uri="{FF2B5EF4-FFF2-40B4-BE49-F238E27FC236}">
                <a16:creationId xmlns:a16="http://schemas.microsoft.com/office/drawing/2014/main" id="{2D172A29-FB70-D6BD-ADD6-6D2CE822239A}"/>
              </a:ext>
            </a:extLst>
          </p:cNvPr>
          <p:cNvSpPr txBox="1">
            <a:spLocks/>
          </p:cNvSpPr>
          <p:nvPr/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19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04D8CC9-23D3-E16A-1C7A-B87B3B1101CC}"/>
              </a:ext>
            </a:extLst>
          </p:cNvPr>
          <p:cNvSpPr txBox="1"/>
          <p:nvPr/>
        </p:nvSpPr>
        <p:spPr>
          <a:xfrm>
            <a:off x="4359571" y="6650570"/>
            <a:ext cx="23378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solidFill>
                  <a:schemeClr val="bg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資料來源：</a:t>
            </a:r>
            <a:r>
              <a:rPr lang="en-US" altLang="zh-TW" sz="1050" dirty="0" err="1">
                <a:solidFill>
                  <a:schemeClr val="bg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Youtube</a:t>
            </a:r>
            <a:r>
              <a:rPr lang="zh-TW" altLang="en-US" sz="1050" dirty="0">
                <a:solidFill>
                  <a:schemeClr val="bg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1050" dirty="0" err="1">
                <a:solidFill>
                  <a:schemeClr val="bg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Dcard</a:t>
            </a:r>
            <a:r>
              <a:rPr lang="zh-TW" altLang="en-US" sz="1050" dirty="0">
                <a:solidFill>
                  <a:schemeClr val="bg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1050" dirty="0" err="1">
                <a:solidFill>
                  <a:schemeClr val="bg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Ptt</a:t>
            </a:r>
            <a:r>
              <a:rPr lang="en-US" altLang="zh-TW" sz="1050" dirty="0">
                <a:solidFill>
                  <a:schemeClr val="bg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···</a:t>
            </a:r>
            <a:endParaRPr lang="zh-TW" altLang="en-US" sz="1050" dirty="0">
              <a:solidFill>
                <a:schemeClr val="bg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1E48B5D-ED32-FE23-59DE-7EB66B7C023D}"/>
              </a:ext>
            </a:extLst>
          </p:cNvPr>
          <p:cNvSpPr txBox="1"/>
          <p:nvPr/>
        </p:nvSpPr>
        <p:spPr>
          <a:xfrm>
            <a:off x="11642085" y="5095233"/>
            <a:ext cx="4908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···</a:t>
            </a:r>
            <a:endParaRPr lang="zh-TW" altLang="en-US" sz="1400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6F11DBD-107E-71D8-418D-013438D1F2B1}"/>
              </a:ext>
            </a:extLst>
          </p:cNvPr>
          <p:cNvSpPr txBox="1"/>
          <p:nvPr/>
        </p:nvSpPr>
        <p:spPr>
          <a:xfrm>
            <a:off x="11828392" y="3915203"/>
            <a:ext cx="4908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···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339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E7EBAC33-45AC-4924-812D-46548F2AB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757" y="1"/>
            <a:ext cx="1865243" cy="1338812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4CC25145-6E0C-4D23-94F6-0230558B7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6261"/>
            <a:ext cx="1676634" cy="117173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C5E9D3B-FFF9-4F7E-AA00-2325AC6EE4D9}"/>
              </a:ext>
            </a:extLst>
          </p:cNvPr>
          <p:cNvSpPr txBox="1"/>
          <p:nvPr/>
        </p:nvSpPr>
        <p:spPr>
          <a:xfrm>
            <a:off x="3817251" y="2526057"/>
            <a:ext cx="76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ctr"/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01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29248D5-C5C4-43DC-A265-3F74DF3FFBD5}"/>
              </a:ext>
            </a:extLst>
          </p:cNvPr>
          <p:cNvSpPr/>
          <p:nvPr/>
        </p:nvSpPr>
        <p:spPr>
          <a:xfrm>
            <a:off x="4542557" y="2756410"/>
            <a:ext cx="138186" cy="138186"/>
          </a:xfrm>
          <a:prstGeom prst="ellipse">
            <a:avLst/>
          </a:prstGeom>
          <a:solidFill>
            <a:srgbClr val="92A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D3A82EB-1636-4512-8C0C-C61F590A1DF0}"/>
              </a:ext>
            </a:extLst>
          </p:cNvPr>
          <p:cNvSpPr txBox="1"/>
          <p:nvPr/>
        </p:nvSpPr>
        <p:spPr>
          <a:xfrm>
            <a:off x="5503530" y="791623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b="1" spc="3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目錄</a:t>
            </a:r>
            <a:endParaRPr lang="zh-CN" altLang="en-US" sz="3600" b="1" spc="3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78384" y="1695635"/>
            <a:ext cx="209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https://www.ypppt.com/</a:t>
            </a:r>
            <a:endParaRPr lang="zh-CN" altLang="en-US" sz="12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75C0C56A-87B0-487E-B9FB-D83CBC715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167073"/>
            <a:ext cx="2397669" cy="44264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D27F8DA9-3565-429B-9126-F1A72D2E6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4056"/>
            <a:ext cx="1033944" cy="1033944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3C83BA8F-0D71-48FB-AF81-3BC7FDE6F9DF}"/>
              </a:ext>
            </a:extLst>
          </p:cNvPr>
          <p:cNvSpPr txBox="1"/>
          <p:nvPr/>
        </p:nvSpPr>
        <p:spPr>
          <a:xfrm>
            <a:off x="5076147" y="2495278"/>
            <a:ext cx="2095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Arial Bold" panose="020B0704020202020204" pitchFamily="34" charset="0"/>
              </a:rPr>
              <a:t>研究動機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67F9B9C-0555-AE3F-C31D-658BD0EBE43C}"/>
              </a:ext>
            </a:extLst>
          </p:cNvPr>
          <p:cNvGrpSpPr/>
          <p:nvPr/>
        </p:nvGrpSpPr>
        <p:grpSpPr>
          <a:xfrm>
            <a:off x="3817251" y="3373740"/>
            <a:ext cx="3348209" cy="646331"/>
            <a:chOff x="4244634" y="3373740"/>
            <a:chExt cx="3348209" cy="646331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BAF026F-3213-4170-92A4-D9E07511B4F2}"/>
                </a:ext>
              </a:extLst>
            </p:cNvPr>
            <p:cNvSpPr/>
            <p:nvPr/>
          </p:nvSpPr>
          <p:spPr>
            <a:xfrm>
              <a:off x="4969940" y="3647298"/>
              <a:ext cx="138186" cy="138186"/>
            </a:xfrm>
            <a:prstGeom prst="ellipse">
              <a:avLst/>
            </a:prstGeom>
            <a:solidFill>
              <a:srgbClr val="92A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2AA29C78-EC90-C20A-73C9-C8024798779C}"/>
                </a:ext>
              </a:extLst>
            </p:cNvPr>
            <p:cNvGrpSpPr/>
            <p:nvPr/>
          </p:nvGrpSpPr>
          <p:grpSpPr>
            <a:xfrm>
              <a:off x="4244634" y="3373740"/>
              <a:ext cx="3348209" cy="646331"/>
              <a:chOff x="6036275" y="2137275"/>
              <a:chExt cx="3348209" cy="646331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D90482C-F472-4702-812A-BF6B6FD7E134}"/>
                  </a:ext>
                </a:extLst>
              </p:cNvPr>
              <p:cNvSpPr txBox="1"/>
              <p:nvPr/>
            </p:nvSpPr>
            <p:spPr>
              <a:xfrm>
                <a:off x="6036275" y="2188295"/>
                <a:ext cx="7688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r">
                  <a:defRPr sz="4000"/>
                </a:lvl1pPr>
              </a:lstStyle>
              <a:p>
                <a:pPr algn="ctr"/>
                <a:r>
                  <a:rPr lang="en-US" altLang="zh-CN" sz="3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+mn-ea"/>
                    <a:sym typeface="+mn-lt"/>
                  </a:rPr>
                  <a:t>02</a:t>
                </a:r>
                <a:endParaRPr lang="zh-CN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endParaRPr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CAA396EA-EE64-42F8-84FE-071B97E38556}"/>
                  </a:ext>
                </a:extLst>
              </p:cNvPr>
              <p:cNvSpPr txBox="1"/>
              <p:nvPr/>
            </p:nvSpPr>
            <p:spPr>
              <a:xfrm>
                <a:off x="7289353" y="2137275"/>
                <a:ext cx="209513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36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Arial Bold" panose="020B0704020202020204" pitchFamily="34" charset="0"/>
                  </a:rPr>
                  <a:t>主題介紹</a:t>
                </a:r>
              </a:p>
            </p:txBody>
          </p:sp>
        </p:grp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9D1C59A2-99A4-6E5F-92E8-089BAB62F4CF}"/>
              </a:ext>
            </a:extLst>
          </p:cNvPr>
          <p:cNvGrpSpPr/>
          <p:nvPr/>
        </p:nvGrpSpPr>
        <p:grpSpPr>
          <a:xfrm>
            <a:off x="3817251" y="4328926"/>
            <a:ext cx="5590746" cy="646331"/>
            <a:chOff x="6081394" y="4913701"/>
            <a:chExt cx="5590746" cy="646331"/>
          </a:xfrm>
        </p:grpSpPr>
        <p:sp>
          <p:nvSpPr>
            <p:cNvPr id="19" name="文本框 15">
              <a:extLst>
                <a:ext uri="{FF2B5EF4-FFF2-40B4-BE49-F238E27FC236}">
                  <a16:creationId xmlns:a16="http://schemas.microsoft.com/office/drawing/2014/main" id="{A07D21A4-1383-4C25-8722-6DEF57D23979}"/>
                </a:ext>
              </a:extLst>
            </p:cNvPr>
            <p:cNvSpPr txBox="1"/>
            <p:nvPr/>
          </p:nvSpPr>
          <p:spPr>
            <a:xfrm>
              <a:off x="6081394" y="4975257"/>
              <a:ext cx="768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4000"/>
              </a:lvl1pPr>
            </a:lstStyle>
            <a:p>
              <a:pPr algn="ctr"/>
              <a:r>
                <a:rPr lang="en-US" altLang="zh-CN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03</a:t>
              </a:r>
              <a:endPara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  <p:sp>
          <p:nvSpPr>
            <p:cNvPr id="23" name="椭圆 16">
              <a:extLst>
                <a:ext uri="{FF2B5EF4-FFF2-40B4-BE49-F238E27FC236}">
                  <a16:creationId xmlns:a16="http://schemas.microsoft.com/office/drawing/2014/main" id="{E7DCA577-ADF7-4279-9550-64FD8FF26044}"/>
                </a:ext>
              </a:extLst>
            </p:cNvPr>
            <p:cNvSpPr/>
            <p:nvPr/>
          </p:nvSpPr>
          <p:spPr>
            <a:xfrm>
              <a:off x="6805125" y="5191493"/>
              <a:ext cx="138186" cy="138186"/>
            </a:xfrm>
            <a:prstGeom prst="ellipse">
              <a:avLst/>
            </a:prstGeom>
            <a:solidFill>
              <a:srgbClr val="92A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BFC87B36-7EA3-4464-971D-7FD5D9E17710}"/>
                </a:ext>
              </a:extLst>
            </p:cNvPr>
            <p:cNvSpPr txBox="1"/>
            <p:nvPr/>
          </p:nvSpPr>
          <p:spPr>
            <a:xfrm>
              <a:off x="7340290" y="4913701"/>
              <a:ext cx="43318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3600" b="1" dirty="0">
                  <a:latin typeface="標楷體" panose="03000509000000000000" pitchFamily="65" charset="-120"/>
                  <a:ea typeface="標楷體" panose="03000509000000000000" pitchFamily="65" charset="-120"/>
                  <a:cs typeface="Arial Bold" panose="020B0704020202020204" pitchFamily="34" charset="0"/>
                </a:rPr>
                <a:t>商業模式與預期價值</a:t>
              </a:r>
            </a:p>
          </p:txBody>
        </p:sp>
      </p:grpSp>
      <p:sp>
        <p:nvSpPr>
          <p:cNvPr id="28" name="投影片編號版面配置區 1">
            <a:extLst>
              <a:ext uri="{FF2B5EF4-FFF2-40B4-BE49-F238E27FC236}">
                <a16:creationId xmlns:a16="http://schemas.microsoft.com/office/drawing/2014/main" id="{DB09A8AA-D5C8-2400-123F-A1BC02D3F036}"/>
              </a:ext>
            </a:extLst>
          </p:cNvPr>
          <p:cNvSpPr txBox="1">
            <a:spLocks/>
          </p:cNvSpPr>
          <p:nvPr/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3651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圖片 119">
            <a:extLst>
              <a:ext uri="{FF2B5EF4-FFF2-40B4-BE49-F238E27FC236}">
                <a16:creationId xmlns:a16="http://schemas.microsoft.com/office/drawing/2014/main" id="{D00C45DF-EF39-7A21-C120-7B3981B4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331237"/>
            <a:ext cx="12192001" cy="679487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10ADA76-1A66-667E-0891-3656A83CE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56" y="365815"/>
            <a:ext cx="543001" cy="314369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AE994E2A-0629-4153-B660-6526708C7CB8}"/>
              </a:ext>
            </a:extLst>
          </p:cNvPr>
          <p:cNvSpPr/>
          <p:nvPr/>
        </p:nvSpPr>
        <p:spPr>
          <a:xfrm>
            <a:off x="1" y="-22901"/>
            <a:ext cx="12192000" cy="3752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877F9B0-CFDB-F8CE-5846-8C809BDC6233}"/>
              </a:ext>
            </a:extLst>
          </p:cNvPr>
          <p:cNvGrpSpPr/>
          <p:nvPr/>
        </p:nvGrpSpPr>
        <p:grpSpPr>
          <a:xfrm>
            <a:off x="4474443" y="1122138"/>
            <a:ext cx="6997482" cy="122337"/>
            <a:chOff x="4474443" y="1029681"/>
            <a:chExt cx="6997482" cy="122337"/>
          </a:xfrm>
        </p:grpSpPr>
        <p:sp>
          <p:nvSpPr>
            <p:cNvPr id="29" name="箭號: ＞形 28">
              <a:extLst>
                <a:ext uri="{FF2B5EF4-FFF2-40B4-BE49-F238E27FC236}">
                  <a16:creationId xmlns:a16="http://schemas.microsoft.com/office/drawing/2014/main" id="{A47C8DF7-4A78-4577-BDEE-04A9D4B1DAF7}"/>
                </a:ext>
              </a:extLst>
            </p:cNvPr>
            <p:cNvSpPr/>
            <p:nvPr/>
          </p:nvSpPr>
          <p:spPr>
            <a:xfrm rot="5400000">
              <a:off x="4483005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0" name="箭號: ＞形 29">
              <a:extLst>
                <a:ext uri="{FF2B5EF4-FFF2-40B4-BE49-F238E27FC236}">
                  <a16:creationId xmlns:a16="http://schemas.microsoft.com/office/drawing/2014/main" id="{04793F44-3426-43F4-9F14-D620DB527FC6}"/>
                </a:ext>
              </a:extLst>
            </p:cNvPr>
            <p:cNvSpPr/>
            <p:nvPr/>
          </p:nvSpPr>
          <p:spPr>
            <a:xfrm rot="5400000">
              <a:off x="5462519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1" name="箭號: ＞形 30">
              <a:extLst>
                <a:ext uri="{FF2B5EF4-FFF2-40B4-BE49-F238E27FC236}">
                  <a16:creationId xmlns:a16="http://schemas.microsoft.com/office/drawing/2014/main" id="{708A8DF0-B939-4C54-B1F9-FCC2E55395B6}"/>
                </a:ext>
              </a:extLst>
            </p:cNvPr>
            <p:cNvSpPr/>
            <p:nvPr/>
          </p:nvSpPr>
          <p:spPr>
            <a:xfrm rot="5400000">
              <a:off x="6408905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2" name="箭號: ＞形 31">
              <a:extLst>
                <a:ext uri="{FF2B5EF4-FFF2-40B4-BE49-F238E27FC236}">
                  <a16:creationId xmlns:a16="http://schemas.microsoft.com/office/drawing/2014/main" id="{85F6F890-F8FE-46BC-93DF-A9FFD23ADF3C}"/>
                </a:ext>
              </a:extLst>
            </p:cNvPr>
            <p:cNvSpPr/>
            <p:nvPr/>
          </p:nvSpPr>
          <p:spPr>
            <a:xfrm rot="5400000">
              <a:off x="7355292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3" name="箭號: ＞形 32">
              <a:extLst>
                <a:ext uri="{FF2B5EF4-FFF2-40B4-BE49-F238E27FC236}">
                  <a16:creationId xmlns:a16="http://schemas.microsoft.com/office/drawing/2014/main" id="{D1519140-4ECB-4935-9432-799B560B57A5}"/>
                </a:ext>
              </a:extLst>
            </p:cNvPr>
            <p:cNvSpPr/>
            <p:nvPr/>
          </p:nvSpPr>
          <p:spPr>
            <a:xfrm rot="5400000">
              <a:off x="8301679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5" name="箭號: ＞形 34">
              <a:extLst>
                <a:ext uri="{FF2B5EF4-FFF2-40B4-BE49-F238E27FC236}">
                  <a16:creationId xmlns:a16="http://schemas.microsoft.com/office/drawing/2014/main" id="{B48AD802-ABC4-45ED-A2D9-429E3EE852DA}"/>
                </a:ext>
              </a:extLst>
            </p:cNvPr>
            <p:cNvSpPr/>
            <p:nvPr/>
          </p:nvSpPr>
          <p:spPr>
            <a:xfrm rot="5400000">
              <a:off x="9248065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6" name="箭號: ＞形 35">
              <a:extLst>
                <a:ext uri="{FF2B5EF4-FFF2-40B4-BE49-F238E27FC236}">
                  <a16:creationId xmlns:a16="http://schemas.microsoft.com/office/drawing/2014/main" id="{4F839E70-4289-4BAF-8B49-FC8024BD694D}"/>
                </a:ext>
              </a:extLst>
            </p:cNvPr>
            <p:cNvSpPr/>
            <p:nvPr/>
          </p:nvSpPr>
          <p:spPr>
            <a:xfrm rot="5400000">
              <a:off x="10222697" y="1028067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7" name="箭號: ＞形 36">
              <a:extLst>
                <a:ext uri="{FF2B5EF4-FFF2-40B4-BE49-F238E27FC236}">
                  <a16:creationId xmlns:a16="http://schemas.microsoft.com/office/drawing/2014/main" id="{AFD40231-58CB-4DFD-9E7D-BD55F7B34A9D}"/>
                </a:ext>
              </a:extLst>
            </p:cNvPr>
            <p:cNvSpPr/>
            <p:nvPr/>
          </p:nvSpPr>
          <p:spPr>
            <a:xfrm rot="5400000">
              <a:off x="11347973" y="1028066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B05780E3-C48D-47B7-81C9-F099EF7CCE3E}"/>
              </a:ext>
            </a:extLst>
          </p:cNvPr>
          <p:cNvCxnSpPr>
            <a:cxnSpLocks/>
          </p:cNvCxnSpPr>
          <p:nvPr/>
        </p:nvCxnSpPr>
        <p:spPr>
          <a:xfrm>
            <a:off x="7815178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B8119B3F-1DC8-4F9F-B396-63D1DF6BDE54}"/>
              </a:ext>
            </a:extLst>
          </p:cNvPr>
          <p:cNvCxnSpPr>
            <a:cxnSpLocks/>
          </p:cNvCxnSpPr>
          <p:nvPr/>
        </p:nvCxnSpPr>
        <p:spPr>
          <a:xfrm>
            <a:off x="8999276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F1E073F8-F91D-4E09-A472-A37C597E604C}"/>
              </a:ext>
            </a:extLst>
          </p:cNvPr>
          <p:cNvCxnSpPr>
            <a:cxnSpLocks/>
          </p:cNvCxnSpPr>
          <p:nvPr/>
        </p:nvCxnSpPr>
        <p:spPr>
          <a:xfrm>
            <a:off x="9699816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89A73A43-9347-44CB-89C1-2C07FD456EFB}"/>
              </a:ext>
            </a:extLst>
          </p:cNvPr>
          <p:cNvCxnSpPr>
            <a:cxnSpLocks/>
          </p:cNvCxnSpPr>
          <p:nvPr/>
        </p:nvCxnSpPr>
        <p:spPr>
          <a:xfrm>
            <a:off x="10474748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1">
            <a:extLst>
              <a:ext uri="{FF2B5EF4-FFF2-40B4-BE49-F238E27FC236}">
                <a16:creationId xmlns:a16="http://schemas.microsoft.com/office/drawing/2014/main" id="{890B18AA-13E5-3CD2-E7DC-5B918A7E0D90}"/>
              </a:ext>
            </a:extLst>
          </p:cNvPr>
          <p:cNvGrpSpPr/>
          <p:nvPr/>
        </p:nvGrpSpPr>
        <p:grpSpPr>
          <a:xfrm>
            <a:off x="10601869" y="46015"/>
            <a:ext cx="1239513" cy="275468"/>
            <a:chOff x="10492080" y="-46441"/>
            <a:chExt cx="1239513" cy="275468"/>
          </a:xfrm>
        </p:grpSpPr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A7101D78-7A85-43D9-BD95-B293E348E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4329" y1="48159" x2="49351" y2="62323"/>
                          <a14:foregroundMark x1="49351" y1="62323" x2="39394" y2="51558"/>
                          <a14:foregroundMark x1="39394" y1="51558" x2="42208" y2="36827"/>
                          <a14:foregroundMark x1="42208" y1="36827" x2="52165" y2="30878"/>
                          <a14:foregroundMark x1="52165" y1="30878" x2="50000" y2="46742"/>
                          <a14:foregroundMark x1="50000" y1="46742" x2="42208" y2="59490"/>
                          <a14:foregroundMark x1="42208" y1="59490" x2="46753" y2="44759"/>
                          <a14:foregroundMark x1="46753" y1="44759" x2="54329" y2="33144"/>
                          <a14:foregroundMark x1="54329" y1="33144" x2="50649" y2="47025"/>
                          <a14:foregroundMark x1="50649" y1="47025" x2="54978" y2="29462"/>
                          <a14:foregroundMark x1="54978" y1="29462" x2="50000" y2="45609"/>
                          <a14:foregroundMark x1="50000" y1="45609" x2="57359" y2="28612"/>
                          <a14:foregroundMark x1="57359" y1="28612" x2="58658" y2="30595"/>
                          <a14:foregroundMark x1="51299" y1="69688" x2="48977" y2="83871"/>
                          <a14:foregroundMark x1="47346" y1="86398" x2="44589" y2="74221"/>
                          <a14:foregroundMark x1="44589" y1="74221" x2="51948" y2="73371"/>
                          <a14:foregroundMark x1="44589" y1="87252" x2="53896" y2="875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8492" y="-46441"/>
              <a:ext cx="358152" cy="273653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1D55DE25-067F-48C0-A1FF-6E1BEE663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1193" y1="22671" x2="36648" y2="38820"/>
                          <a14:foregroundMark x1="36648" y1="38820" x2="59659" y2="30435"/>
                          <a14:foregroundMark x1="59659" y1="30435" x2="60511" y2="50621"/>
                          <a14:foregroundMark x1="60511" y1="50621" x2="53693" y2="67702"/>
                          <a14:foregroundMark x1="53693" y1="67702" x2="69318" y2="53106"/>
                          <a14:foregroundMark x1="69318" y1="53106" x2="69034" y2="59317"/>
                          <a14:foregroundMark x1="40625" y1="54658" x2="51136" y2="87578"/>
                          <a14:foregroundMark x1="46591" y1="51863" x2="53409" y2="65839"/>
                          <a14:foregroundMark x1="53409" y1="65839" x2="53693" y2="67391"/>
                          <a14:foregroundMark x1="49716" y1="49689" x2="52841" y2="55590"/>
                          <a14:foregroundMark x1="47159" y1="48137" x2="48864" y2="64596"/>
                          <a14:foregroundMark x1="48864" y1="64596" x2="44886" y2="48137"/>
                          <a14:foregroundMark x1="44886" y1="48137" x2="61080" y2="45031"/>
                          <a14:foregroundMark x1="61080" y1="45031" x2="69886" y2="57143"/>
                          <a14:foregroundMark x1="69886" y1="57143" x2="72727" y2="73602"/>
                          <a14:foregroundMark x1="72727" y1="73602" x2="69034" y2="79503"/>
                          <a14:foregroundMark x1="64489" y1="75155" x2="61364" y2="59006"/>
                          <a14:foregroundMark x1="61364" y1="59006" x2="65625" y2="74534"/>
                          <a14:foregroundMark x1="65625" y1="74534" x2="68466" y2="74534"/>
                          <a14:foregroundMark x1="71023" y1="50932" x2="65057" y2="43789"/>
                          <a14:foregroundMark x1="46307" y1="45342" x2="47159" y2="45031"/>
                          <a14:foregroundMark x1="29261" y1="44720" x2="32670" y2="78571"/>
                          <a14:foregroundMark x1="26705" y1="45652" x2="29830" y2="72981"/>
                          <a14:foregroundMark x1="27841" y1="23913" x2="29545" y2="26398"/>
                          <a14:foregroundMark x1="32670" y1="30745" x2="30114" y2="27640"/>
                          <a14:foregroundMark x1="25284" y1="34472" x2="27841" y2="31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3093" y="-34670"/>
              <a:ext cx="275399" cy="251927"/>
            </a:xfrm>
            <a:prstGeom prst="rect">
              <a:avLst/>
            </a:prstGeom>
          </p:spPr>
        </p:pic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9656D721-E3B9-4D5E-81C8-F30ABDA8F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6644" y="-46441"/>
              <a:ext cx="314949" cy="275468"/>
            </a:xfrm>
            <a:prstGeom prst="rect">
              <a:avLst/>
            </a:prstGeom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C1AAFC57-2807-437C-BB1F-60EB67E14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0730" y1="16168" x2="75843" y2="20060"/>
                          <a14:foregroundMark x1="75843" y1="20060" x2="79213" y2="57485"/>
                          <a14:foregroundMark x1="79213" y1="57485" x2="62921" y2="67066"/>
                          <a14:foregroundMark x1="62921" y1="67066" x2="43539" y2="62874"/>
                          <a14:foregroundMark x1="43539" y1="62874" x2="42135" y2="45509"/>
                          <a14:foregroundMark x1="42135" y1="45509" x2="57865" y2="39521"/>
                          <a14:foregroundMark x1="57865" y1="39521" x2="55056" y2="55689"/>
                          <a14:foregroundMark x1="55056" y1="55689" x2="28090" y2="50000"/>
                          <a14:foregroundMark x1="28090" y1="50000" x2="34831" y2="35030"/>
                          <a14:foregroundMark x1="34831" y1="35030" x2="37921" y2="35030"/>
                          <a14:foregroundMark x1="32022" y1="17964" x2="57022" y2="35928"/>
                          <a14:foregroundMark x1="53652" y1="20958" x2="69101" y2="30838"/>
                          <a14:foregroundMark x1="69101" y1="30838" x2="40449" y2="22754"/>
                          <a14:foregroundMark x1="51124" y1="23353" x2="35393" y2="29042"/>
                          <a14:foregroundMark x1="35393" y1="29042" x2="25281" y2="44910"/>
                          <a14:foregroundMark x1="25281" y1="44910" x2="29775" y2="61377"/>
                          <a14:foregroundMark x1="29775" y1="61377" x2="39326" y2="74551"/>
                          <a14:foregroundMark x1="39326" y1="74551" x2="55056" y2="78443"/>
                          <a14:foregroundMark x1="55056" y1="78443" x2="57303" y2="76946"/>
                          <a14:foregroundMark x1="57303" y1="76647" x2="36236" y2="71557"/>
                          <a14:foregroundMark x1="36236" y1="71557" x2="21629" y2="61677"/>
                          <a14:foregroundMark x1="21629" y1="61677" x2="25562" y2="43713"/>
                          <a14:foregroundMark x1="25562" y1="43713" x2="25000" y2="41317"/>
                          <a14:foregroundMark x1="26404" y1="33533" x2="32865" y2="22156"/>
                          <a14:foregroundMark x1="61517" y1="29641" x2="73876" y2="40120"/>
                          <a14:foregroundMark x1="73876" y1="40120" x2="73876" y2="56886"/>
                          <a14:foregroundMark x1="73876" y1="56886" x2="60955" y2="66766"/>
                          <a14:foregroundMark x1="60955" y1="66766" x2="69382" y2="81138"/>
                          <a14:foregroundMark x1="70787" y1="76946" x2="70506" y2="622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2080" y="-22901"/>
              <a:ext cx="268523" cy="251928"/>
            </a:xfrm>
            <a:prstGeom prst="rect">
              <a:avLst/>
            </a:prstGeom>
          </p:spPr>
        </p:pic>
      </p:grpSp>
      <p:pic>
        <p:nvPicPr>
          <p:cNvPr id="64" name="圖形 63" descr="皇冠">
            <a:extLst>
              <a:ext uri="{FF2B5EF4-FFF2-40B4-BE49-F238E27FC236}">
                <a16:creationId xmlns:a16="http://schemas.microsoft.com/office/drawing/2014/main" id="{414B169E-D1E7-403C-88ED-000E403B3B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685927">
            <a:off x="11303795" y="442143"/>
            <a:ext cx="226367" cy="2263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BD8D158-E68A-E720-7CAE-A1D6C7FF66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7388" y="402536"/>
            <a:ext cx="2431052" cy="967522"/>
          </a:xfrm>
          <a:prstGeom prst="rect">
            <a:avLst/>
          </a:prstGeom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FF421D22-1ECE-8603-6483-6BDFF0BAA01A}"/>
              </a:ext>
            </a:extLst>
          </p:cNvPr>
          <p:cNvSpPr txBox="1"/>
          <p:nvPr/>
        </p:nvSpPr>
        <p:spPr>
          <a:xfrm>
            <a:off x="3605481" y="2794655"/>
            <a:ext cx="3179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資料分析時間：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2022/1/1~2022/5/1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aphicFrame>
        <p:nvGraphicFramePr>
          <p:cNvPr id="89" name="資料庫圖表 88">
            <a:extLst>
              <a:ext uri="{FF2B5EF4-FFF2-40B4-BE49-F238E27FC236}">
                <a16:creationId xmlns:a16="http://schemas.microsoft.com/office/drawing/2014/main" id="{D7CEF067-96E6-8304-2550-1D6EE3FDFBB3}"/>
              </a:ext>
            </a:extLst>
          </p:cNvPr>
          <p:cNvGraphicFramePr/>
          <p:nvPr/>
        </p:nvGraphicFramePr>
        <p:xfrm>
          <a:off x="7062974" y="2301265"/>
          <a:ext cx="5010825" cy="4646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pic>
        <p:nvPicPr>
          <p:cNvPr id="90" name="圖片 89">
            <a:extLst>
              <a:ext uri="{FF2B5EF4-FFF2-40B4-BE49-F238E27FC236}">
                <a16:creationId xmlns:a16="http://schemas.microsoft.com/office/drawing/2014/main" id="{8ED40685-FD4F-9A54-AEC5-BF6EA15A93F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1354">
            <a:off x="6785293" y="2051391"/>
            <a:ext cx="555362" cy="555362"/>
          </a:xfrm>
          <a:prstGeom prst="rect">
            <a:avLst/>
          </a:prstGeom>
        </p:spPr>
      </p:pic>
      <p:grpSp>
        <p:nvGrpSpPr>
          <p:cNvPr id="92" name="群組 91">
            <a:extLst>
              <a:ext uri="{FF2B5EF4-FFF2-40B4-BE49-F238E27FC236}">
                <a16:creationId xmlns:a16="http://schemas.microsoft.com/office/drawing/2014/main" id="{D1446DAE-9F66-08DD-2CBA-154259DB5B80}"/>
              </a:ext>
            </a:extLst>
          </p:cNvPr>
          <p:cNvGrpSpPr/>
          <p:nvPr/>
        </p:nvGrpSpPr>
        <p:grpSpPr>
          <a:xfrm>
            <a:off x="8415004" y="1716294"/>
            <a:ext cx="2306763" cy="461665"/>
            <a:chOff x="7539740" y="1485462"/>
            <a:chExt cx="2306763" cy="461665"/>
          </a:xfrm>
        </p:grpSpPr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D2B5D703-2E70-BD3F-6A63-25F0787D536A}"/>
                </a:ext>
              </a:extLst>
            </p:cNvPr>
            <p:cNvSpPr txBox="1"/>
            <p:nvPr/>
          </p:nvSpPr>
          <p:spPr>
            <a:xfrm>
              <a:off x="7815178" y="148546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話題熱門人物</a:t>
              </a:r>
            </a:p>
          </p:txBody>
        </p:sp>
        <p:pic>
          <p:nvPicPr>
            <p:cNvPr id="94" name="圖形 93" descr="煙火">
              <a:extLst>
                <a:ext uri="{FF2B5EF4-FFF2-40B4-BE49-F238E27FC236}">
                  <a16:creationId xmlns:a16="http://schemas.microsoft.com/office/drawing/2014/main" id="{167D2831-79A1-B6FC-964F-75766E55E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9740" y="1593592"/>
              <a:ext cx="247578" cy="247578"/>
            </a:xfrm>
            <a:prstGeom prst="rect">
              <a:avLst/>
            </a:prstGeom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79684E42-D35C-45DB-9310-847287000156}"/>
              </a:ext>
            </a:extLst>
          </p:cNvPr>
          <p:cNvGrpSpPr/>
          <p:nvPr/>
        </p:nvGrpSpPr>
        <p:grpSpPr>
          <a:xfrm>
            <a:off x="171501" y="1824424"/>
            <a:ext cx="6613055" cy="1327994"/>
            <a:chOff x="171501" y="1824424"/>
            <a:chExt cx="6613055" cy="1327994"/>
          </a:xfrm>
        </p:grpSpPr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C475E597-3C65-C6F6-279A-687A1057C074}"/>
                </a:ext>
              </a:extLst>
            </p:cNvPr>
            <p:cNvGrpSpPr/>
            <p:nvPr/>
          </p:nvGrpSpPr>
          <p:grpSpPr>
            <a:xfrm>
              <a:off x="171501" y="1824424"/>
              <a:ext cx="6613055" cy="1327994"/>
              <a:chOff x="0" y="0"/>
              <a:chExt cx="6613055" cy="1327994"/>
            </a:xfrm>
          </p:grpSpPr>
          <p:sp>
            <p:nvSpPr>
              <p:cNvPr id="73" name="矩形: 圓角 72">
                <a:extLst>
                  <a:ext uri="{FF2B5EF4-FFF2-40B4-BE49-F238E27FC236}">
                    <a16:creationId xmlns:a16="http://schemas.microsoft.com/office/drawing/2014/main" id="{0CC8BEC2-10EC-8D3B-0179-86283207B3DB}"/>
                  </a:ext>
                </a:extLst>
              </p:cNvPr>
              <p:cNvSpPr/>
              <p:nvPr/>
            </p:nvSpPr>
            <p:spPr>
              <a:xfrm>
                <a:off x="0" y="0"/>
                <a:ext cx="6613055" cy="1327994"/>
              </a:xfrm>
              <a:prstGeom prst="roundRect">
                <a:avLst>
                  <a:gd name="adj" fmla="val 10000"/>
                </a:avLst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4" name="矩形: 圓角 4">
                <a:extLst>
                  <a:ext uri="{FF2B5EF4-FFF2-40B4-BE49-F238E27FC236}">
                    <a16:creationId xmlns:a16="http://schemas.microsoft.com/office/drawing/2014/main" id="{45C654FF-4C1C-8597-7157-28F8246D2227}"/>
                  </a:ext>
                </a:extLst>
              </p:cNvPr>
              <p:cNvSpPr txBox="1"/>
              <p:nvPr/>
            </p:nvSpPr>
            <p:spPr>
              <a:xfrm>
                <a:off x="1455410" y="0"/>
                <a:ext cx="5157644" cy="132799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6680" tIns="106680" rIns="106680" bIns="106680" numCol="1" spcCol="1270" anchor="ctr" anchorCtr="0">
                <a:noAutofit/>
              </a:bodyPr>
              <a:lstStyle/>
              <a:p>
                <a:pPr marL="0" lvl="0" indent="0" algn="l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2800" b="1" kern="1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館長</a:t>
                </a:r>
              </a:p>
            </p:txBody>
          </p:sp>
        </p:grp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5421ADCE-5721-BA9F-09FC-9D5D97D39636}"/>
                </a:ext>
              </a:extLst>
            </p:cNvPr>
            <p:cNvSpPr/>
            <p:nvPr/>
          </p:nvSpPr>
          <p:spPr>
            <a:xfrm>
              <a:off x="316682" y="1968506"/>
              <a:ext cx="1322611" cy="1062395"/>
            </a:xfrm>
            <a:prstGeom prst="roundRect">
              <a:avLst>
                <a:gd name="adj" fmla="val 10000"/>
              </a:avLst>
            </a:prstGeom>
            <a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2000" r="-22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5D288CCB-F7E6-8BBB-48A5-1C5C134A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10000" b="90000" l="10000" r="90000">
                          <a14:foregroundMark x1="53415" y1="31641" x2="48293" y2="38867"/>
                          <a14:foregroundMark x1="48293" y1="38867" x2="47317" y2="51563"/>
                          <a14:foregroundMark x1="47317" y1="51563" x2="49146" y2="667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037" y="2177782"/>
              <a:ext cx="1035482" cy="646545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CA11170B-0CC0-E2E3-F008-9CB5443BB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>
                          <a14:foregroundMark x1="34500" y1="29200" x2="64900" y2="33000"/>
                          <a14:foregroundMark x1="64900" y1="33000" x2="71000" y2="38300"/>
                          <a14:foregroundMark x1="71000" y1="38300" x2="74000" y2="46800"/>
                          <a14:foregroundMark x1="74000" y1="46800" x2="74700" y2="55700"/>
                          <a14:foregroundMark x1="74700" y1="55700" x2="72800" y2="65100"/>
                          <a14:foregroundMark x1="72800" y1="65100" x2="66700" y2="70600"/>
                          <a14:foregroundMark x1="66700" y1="70600" x2="40600" y2="73100"/>
                          <a14:foregroundMark x1="40600" y1="73100" x2="31300" y2="66500"/>
                          <a14:foregroundMark x1="31300" y1="66500" x2="29000" y2="44500"/>
                          <a14:foregroundMark x1="29000" y1="44500" x2="31200" y2="34800"/>
                          <a14:foregroundMark x1="31200" y1="34800" x2="34200" y2="30200"/>
                          <a14:foregroundMark x1="51600" y1="44700" x2="59000" y2="44800"/>
                          <a14:foregroundMark x1="59000" y1="44800" x2="50200" y2="52100"/>
                          <a14:foregroundMark x1="50200" y1="52100" x2="40300" y2="42900"/>
                          <a14:foregroundMark x1="40300" y1="42900" x2="38600" y2="33400"/>
                          <a14:foregroundMark x1="38600" y1="33400" x2="47200" y2="30300"/>
                          <a14:foregroundMark x1="47200" y1="30300" x2="58000" y2="34700"/>
                          <a14:foregroundMark x1="58000" y1="34700" x2="63800" y2="47100"/>
                          <a14:foregroundMark x1="63800" y1="47100" x2="62900" y2="51800"/>
                          <a14:foregroundMark x1="70500" y1="55700" x2="55300" y2="56000"/>
                          <a14:foregroundMark x1="55300" y1="56000" x2="48000" y2="50900"/>
                          <a14:foregroundMark x1="48000" y1="50900" x2="54000" y2="43400"/>
                          <a14:foregroundMark x1="54000" y1="43400" x2="61900" y2="46000"/>
                          <a14:foregroundMark x1="61900" y1="46000" x2="63000" y2="55300"/>
                          <a14:foregroundMark x1="63000" y1="55300" x2="43800" y2="49900"/>
                          <a14:foregroundMark x1="43800" y1="49900" x2="36300" y2="44100"/>
                          <a14:foregroundMark x1="36300" y1="44100" x2="43400" y2="45200"/>
                          <a14:foregroundMark x1="43400" y1="45200" x2="49000" y2="50900"/>
                          <a14:foregroundMark x1="49000" y1="50900" x2="49600" y2="60400"/>
                          <a14:foregroundMark x1="49600" y1="60400" x2="48400" y2="57200"/>
                          <a14:foregroundMark x1="65400" y1="71900" x2="72400" y2="71200"/>
                          <a14:foregroundMark x1="72400" y1="71200" x2="75500" y2="64600"/>
                          <a14:foregroundMark x1="75500" y1="64600" x2="74500" y2="56300"/>
                          <a14:foregroundMark x1="74500" y1="56300" x2="77000" y2="48500"/>
                          <a14:foregroundMark x1="77000" y1="48500" x2="75900" y2="37600"/>
                          <a14:foregroundMark x1="75900" y1="37600" x2="72900" y2="30900"/>
                          <a14:foregroundMark x1="72900" y1="30900" x2="64200" y2="26200"/>
                          <a14:foregroundMark x1="64200" y1="26200" x2="38700" y2="21100"/>
                          <a14:foregroundMark x1="38700" y1="21100" x2="31600" y2="24500"/>
                          <a14:foregroundMark x1="31600" y1="24500" x2="25300" y2="32200"/>
                          <a14:foregroundMark x1="25300" y1="32200" x2="30000" y2="61500"/>
                          <a14:foregroundMark x1="30000" y1="61500" x2="35500" y2="72300"/>
                          <a14:foregroundMark x1="35500" y1="72300" x2="50200" y2="77400"/>
                          <a14:foregroundMark x1="50200" y1="77400" x2="60400" y2="77600"/>
                          <a14:foregroundMark x1="60400" y1="77600" x2="69500" y2="76700"/>
                          <a14:foregroundMark x1="69500" y1="76700" x2="78300" y2="73100"/>
                          <a14:foregroundMark x1="78300" y1="73100" x2="76100" y2="24900"/>
                          <a14:foregroundMark x1="76100" y1="24900" x2="49700" y2="18400"/>
                          <a14:foregroundMark x1="49700" y1="18400" x2="41800" y2="19000"/>
                          <a14:foregroundMark x1="41800" y1="19000" x2="26900" y2="23400"/>
                          <a14:foregroundMark x1="26900" y1="23400" x2="22800" y2="29200"/>
                          <a14:foregroundMark x1="22800" y1="29200" x2="18700" y2="56600"/>
                          <a14:foregroundMark x1="18700" y1="56600" x2="24500" y2="73100"/>
                          <a14:foregroundMark x1="24500" y1="73100" x2="28600" y2="79200"/>
                          <a14:foregroundMark x1="28600" y1="79200" x2="39800" y2="84400"/>
                          <a14:foregroundMark x1="40300" y1="75900" x2="33300" y2="72700"/>
                          <a14:foregroundMark x1="33300" y1="72700" x2="20600" y2="52200"/>
                          <a14:foregroundMark x1="20600" y1="52200" x2="19600" y2="44900"/>
                          <a14:foregroundMark x1="19600" y1="44900" x2="20400" y2="40700"/>
                          <a14:foregroundMark x1="68300" y1="20100" x2="77900" y2="25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0296" y="2114442"/>
              <a:ext cx="684757" cy="684757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62DE9689-894D-6A32-DB40-312643A61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37" y="2236107"/>
              <a:ext cx="509689" cy="509689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66F9BA06-9E07-C07F-76A2-206CED20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2499" y="2236107"/>
              <a:ext cx="494592" cy="494592"/>
            </a:xfrm>
            <a:prstGeom prst="rect">
              <a:avLst/>
            </a:prstGeom>
          </p:spPr>
        </p:pic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BE64B6F0-91C1-9A05-D06B-DD228BEED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>
                          <a14:foregroundMark x1="48535" y1="52148" x2="53027" y2="59619"/>
                          <a14:foregroundMark x1="45557" y1="47656" x2="54541" y2="566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2047" y="2124197"/>
              <a:ext cx="684756" cy="684756"/>
            </a:xfrm>
            <a:prstGeom prst="rect">
              <a:avLst/>
            </a:prstGeom>
          </p:spPr>
        </p:pic>
      </p:grpSp>
      <p:sp>
        <p:nvSpPr>
          <p:cNvPr id="81" name="語音泡泡: 圓角矩形 80">
            <a:extLst>
              <a:ext uri="{FF2B5EF4-FFF2-40B4-BE49-F238E27FC236}">
                <a16:creationId xmlns:a16="http://schemas.microsoft.com/office/drawing/2014/main" id="{4332380E-4C33-5213-B39A-27B105F66B0E}"/>
              </a:ext>
            </a:extLst>
          </p:cNvPr>
          <p:cNvSpPr/>
          <p:nvPr/>
        </p:nvSpPr>
        <p:spPr>
          <a:xfrm flipH="1" flipV="1">
            <a:off x="263317" y="3335669"/>
            <a:ext cx="6496008" cy="3522330"/>
          </a:xfrm>
          <a:prstGeom prst="wedgeRoundRectCallout">
            <a:avLst>
              <a:gd name="adj1" fmla="val -26603"/>
              <a:gd name="adj2" fmla="val 65786"/>
              <a:gd name="adj3" fmla="val 1666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20000"/>
                  <a:lumOff val="80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2" name="圖片 81">
            <a:extLst>
              <a:ext uri="{FF2B5EF4-FFF2-40B4-BE49-F238E27FC236}">
                <a16:creationId xmlns:a16="http://schemas.microsoft.com/office/drawing/2014/main" id="{FB162522-5DC2-8406-E530-B3BBDBC8A4F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577" y="2423127"/>
            <a:ext cx="499392" cy="499392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F702AC15-15D9-0DA7-EC33-6BC83FDB3826}"/>
              </a:ext>
            </a:extLst>
          </p:cNvPr>
          <p:cNvGrpSpPr/>
          <p:nvPr/>
        </p:nvGrpSpPr>
        <p:grpSpPr>
          <a:xfrm>
            <a:off x="1220469" y="3639271"/>
            <a:ext cx="4581703" cy="2340845"/>
            <a:chOff x="1187176" y="3426959"/>
            <a:chExt cx="4581703" cy="2340845"/>
          </a:xfrm>
        </p:grpSpPr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77D6DB4B-CC4D-A95D-B1A0-824951AF8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>
                          <a14:foregroundMark x1="48535" y1="52148" x2="53027" y2="59619"/>
                          <a14:foregroundMark x1="45557" y1="47656" x2="54541" y2="566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588" y="3426959"/>
              <a:ext cx="1327994" cy="1327994"/>
            </a:xfrm>
            <a:prstGeom prst="rect">
              <a:avLst/>
            </a:prstGeom>
          </p:spPr>
        </p:pic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69B084DB-B506-4DC1-BBFE-8EC18571AE41}"/>
                </a:ext>
              </a:extLst>
            </p:cNvPr>
            <p:cNvSpPr txBox="1"/>
            <p:nvPr/>
          </p:nvSpPr>
          <p:spPr>
            <a:xfrm>
              <a:off x="2961789" y="3809267"/>
              <a:ext cx="18802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YouTube</a:t>
              </a:r>
              <a:endPara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C645EA9E-F3C2-A823-4035-B1FC85692B27}"/>
                </a:ext>
              </a:extLst>
            </p:cNvPr>
            <p:cNvSpPr txBox="1"/>
            <p:nvPr/>
          </p:nvSpPr>
          <p:spPr>
            <a:xfrm>
              <a:off x="1187176" y="4635314"/>
              <a:ext cx="4581703" cy="1132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社群粉絲人數：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41.4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萬位追蹤者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已收集留言數：</a:t>
              </a:r>
              <a:r>
                <a:rPr lang="en-US" altLang="zh-TW" sz="2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92.4</a:t>
              </a:r>
              <a:r>
                <a:rPr lang="zh-TW" altLang="en-US" sz="2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萬留言數</a:t>
              </a:r>
              <a:endPara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7" name="箭號: ＞形 86">
            <a:extLst>
              <a:ext uri="{FF2B5EF4-FFF2-40B4-BE49-F238E27FC236}">
                <a16:creationId xmlns:a16="http://schemas.microsoft.com/office/drawing/2014/main" id="{262073FC-8EB9-CD3E-5806-1717F7B57C90}"/>
              </a:ext>
            </a:extLst>
          </p:cNvPr>
          <p:cNvSpPr/>
          <p:nvPr/>
        </p:nvSpPr>
        <p:spPr>
          <a:xfrm rot="5400000">
            <a:off x="2814392" y="6580010"/>
            <a:ext cx="115389" cy="132514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5DB595FD-C0F9-944E-7FE7-3EA590CFE65A}"/>
              </a:ext>
            </a:extLst>
          </p:cNvPr>
          <p:cNvSpPr txBox="1"/>
          <p:nvPr/>
        </p:nvSpPr>
        <p:spPr>
          <a:xfrm>
            <a:off x="2924029" y="64741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更多資訊</a:t>
            </a:r>
          </a:p>
        </p:txBody>
      </p: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70A01500-1211-4446-1240-08FCD9EAF8DD}"/>
              </a:ext>
            </a:extLst>
          </p:cNvPr>
          <p:cNvGrpSpPr/>
          <p:nvPr/>
        </p:nvGrpSpPr>
        <p:grpSpPr>
          <a:xfrm>
            <a:off x="11161196" y="2484219"/>
            <a:ext cx="745514" cy="4280275"/>
            <a:chOff x="11203422" y="2177782"/>
            <a:chExt cx="745514" cy="4280275"/>
          </a:xfrm>
        </p:grpSpPr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FF55F96D-EE5D-D149-6D03-1B14684D5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3675" y="3359255"/>
              <a:ext cx="725261" cy="742400"/>
            </a:xfrm>
            <a:prstGeom prst="rect">
              <a:avLst/>
            </a:prstGeom>
          </p:spPr>
        </p:pic>
        <p:pic>
          <p:nvPicPr>
            <p:cNvPr id="103" name="圖片 102">
              <a:extLst>
                <a:ext uri="{FF2B5EF4-FFF2-40B4-BE49-F238E27FC236}">
                  <a16:creationId xmlns:a16="http://schemas.microsoft.com/office/drawing/2014/main" id="{7EE08451-C91D-6898-EBD8-30BDCCE91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>
                          <a14:foregroundMark x1="48535" y1="52148" x2="53027" y2="59619"/>
                          <a14:foregroundMark x1="45557" y1="47656" x2="54541" y2="566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6537" y="2177782"/>
              <a:ext cx="684756" cy="684756"/>
            </a:xfrm>
            <a:prstGeom prst="rect">
              <a:avLst/>
            </a:prstGeom>
          </p:spPr>
        </p:pic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D8E5759E-9831-4C03-1DAF-35771D0BB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3422" y="5715657"/>
              <a:ext cx="725261" cy="742400"/>
            </a:xfrm>
            <a:prstGeom prst="rect">
              <a:avLst/>
            </a:prstGeom>
          </p:spPr>
        </p:pic>
        <p:pic>
          <p:nvPicPr>
            <p:cNvPr id="105" name="圖形 104" descr="廣播電台麥克風">
              <a:extLst>
                <a:ext uri="{FF2B5EF4-FFF2-40B4-BE49-F238E27FC236}">
                  <a16:creationId xmlns:a16="http://schemas.microsoft.com/office/drawing/2014/main" id="{067E832D-7D84-5C81-D51A-A3A4C009B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1337595" y="4680199"/>
              <a:ext cx="456914" cy="456914"/>
            </a:xfrm>
            <a:prstGeom prst="rect">
              <a:avLst/>
            </a:prstGeom>
          </p:spPr>
        </p:pic>
      </p:grpSp>
      <p:pic>
        <p:nvPicPr>
          <p:cNvPr id="106" name="圖片 105">
            <a:extLst>
              <a:ext uri="{FF2B5EF4-FFF2-40B4-BE49-F238E27FC236}">
                <a16:creationId xmlns:a16="http://schemas.microsoft.com/office/drawing/2014/main" id="{DE7A7723-B074-276C-7D8C-09A66C05325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051" y="6448057"/>
            <a:ext cx="499392" cy="499392"/>
          </a:xfrm>
          <a:prstGeom prst="rect">
            <a:avLst/>
          </a:prstGeom>
        </p:spPr>
      </p:pic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648065CA-48DA-4757-B4A2-DAFD2FB65DC4}"/>
              </a:ext>
            </a:extLst>
          </p:cNvPr>
          <p:cNvSpPr txBox="1"/>
          <p:nvPr/>
        </p:nvSpPr>
        <p:spPr>
          <a:xfrm>
            <a:off x="3594887" y="1903895"/>
            <a:ext cx="3179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資料分析時間：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2022/1/1~2022/5/1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08" name="圖片 107">
            <a:extLst>
              <a:ext uri="{FF2B5EF4-FFF2-40B4-BE49-F238E27FC236}">
                <a16:creationId xmlns:a16="http://schemas.microsoft.com/office/drawing/2014/main" id="{9BD542BD-0812-C69B-15FC-023450FC5C5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392145" y="616970"/>
            <a:ext cx="142895" cy="190527"/>
          </a:xfrm>
          <a:prstGeom prst="rect">
            <a:avLst/>
          </a:prstGeom>
        </p:spPr>
      </p:pic>
      <p:pic>
        <p:nvPicPr>
          <p:cNvPr id="109" name="圖片 108">
            <a:extLst>
              <a:ext uri="{FF2B5EF4-FFF2-40B4-BE49-F238E27FC236}">
                <a16:creationId xmlns:a16="http://schemas.microsoft.com/office/drawing/2014/main" id="{E1CA8773-B103-30FA-81D2-B57D49C129E1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403300" y="539985"/>
            <a:ext cx="274480" cy="83537"/>
          </a:xfrm>
          <a:prstGeom prst="rect">
            <a:avLst/>
          </a:prstGeom>
        </p:spPr>
      </p:pic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7C6C20DD-C67A-0476-A0AB-4C4F06450DD5}"/>
              </a:ext>
            </a:extLst>
          </p:cNvPr>
          <p:cNvCxnSpPr>
            <a:cxnSpLocks/>
          </p:cNvCxnSpPr>
          <p:nvPr/>
        </p:nvCxnSpPr>
        <p:spPr>
          <a:xfrm>
            <a:off x="7823074" y="569797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B120A4E9-8820-E663-23DC-686286C14FEE}"/>
              </a:ext>
            </a:extLst>
          </p:cNvPr>
          <p:cNvCxnSpPr>
            <a:cxnSpLocks/>
          </p:cNvCxnSpPr>
          <p:nvPr/>
        </p:nvCxnSpPr>
        <p:spPr>
          <a:xfrm>
            <a:off x="9007172" y="569797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02126BFE-81D6-D016-435C-065C45E583E5}"/>
              </a:ext>
            </a:extLst>
          </p:cNvPr>
          <p:cNvCxnSpPr>
            <a:cxnSpLocks/>
          </p:cNvCxnSpPr>
          <p:nvPr/>
        </p:nvCxnSpPr>
        <p:spPr>
          <a:xfrm>
            <a:off x="9707712" y="569797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DED2AAA9-1C60-7CD9-0BB8-39BBCECFCFDF}"/>
              </a:ext>
            </a:extLst>
          </p:cNvPr>
          <p:cNvCxnSpPr>
            <a:cxnSpLocks/>
          </p:cNvCxnSpPr>
          <p:nvPr/>
        </p:nvCxnSpPr>
        <p:spPr>
          <a:xfrm>
            <a:off x="10482644" y="569797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圖片 113">
            <a:extLst>
              <a:ext uri="{FF2B5EF4-FFF2-40B4-BE49-F238E27FC236}">
                <a16:creationId xmlns:a16="http://schemas.microsoft.com/office/drawing/2014/main" id="{EFC36F33-5FBC-BC51-8DEA-D0BBF2E3DE60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702910" y="638530"/>
            <a:ext cx="142895" cy="190527"/>
          </a:xfrm>
          <a:prstGeom prst="rect">
            <a:avLst/>
          </a:prstGeom>
        </p:spPr>
      </p:pic>
      <p:pic>
        <p:nvPicPr>
          <p:cNvPr id="115" name="圖片 114">
            <a:extLst>
              <a:ext uri="{FF2B5EF4-FFF2-40B4-BE49-F238E27FC236}">
                <a16:creationId xmlns:a16="http://schemas.microsoft.com/office/drawing/2014/main" id="{9FE34CFF-C427-F1DC-823F-6F47C63F6891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777857" y="554993"/>
            <a:ext cx="274480" cy="83537"/>
          </a:xfrm>
          <a:prstGeom prst="rect">
            <a:avLst/>
          </a:prstGeom>
        </p:spPr>
      </p:pic>
      <p:pic>
        <p:nvPicPr>
          <p:cNvPr id="116" name="圖片 115">
            <a:extLst>
              <a:ext uri="{FF2B5EF4-FFF2-40B4-BE49-F238E27FC236}">
                <a16:creationId xmlns:a16="http://schemas.microsoft.com/office/drawing/2014/main" id="{2FC2D63F-0A41-7D1C-11BD-7E2F54B586C9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912575" y="628059"/>
            <a:ext cx="142895" cy="190527"/>
          </a:xfrm>
          <a:prstGeom prst="rect">
            <a:avLst/>
          </a:prstGeom>
        </p:spPr>
      </p:pic>
      <p:pic>
        <p:nvPicPr>
          <p:cNvPr id="117" name="圖片 116">
            <a:extLst>
              <a:ext uri="{FF2B5EF4-FFF2-40B4-BE49-F238E27FC236}">
                <a16:creationId xmlns:a16="http://schemas.microsoft.com/office/drawing/2014/main" id="{2DEFD0CF-3550-2FF6-0156-C6662A616E8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869932" y="544522"/>
            <a:ext cx="274480" cy="83537"/>
          </a:xfrm>
          <a:prstGeom prst="rect">
            <a:avLst/>
          </a:prstGeom>
        </p:spPr>
      </p:pic>
      <p:pic>
        <p:nvPicPr>
          <p:cNvPr id="118" name="圖片 117">
            <a:extLst>
              <a:ext uri="{FF2B5EF4-FFF2-40B4-BE49-F238E27FC236}">
                <a16:creationId xmlns:a16="http://schemas.microsoft.com/office/drawing/2014/main" id="{6E25518A-01F5-9341-BCCE-9DB6B12E09D1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507624" y="562848"/>
            <a:ext cx="274480" cy="83537"/>
          </a:xfrm>
          <a:prstGeom prst="rect">
            <a:avLst/>
          </a:prstGeom>
        </p:spPr>
      </p:pic>
      <p:pic>
        <p:nvPicPr>
          <p:cNvPr id="119" name="圖片 118">
            <a:extLst>
              <a:ext uri="{FF2B5EF4-FFF2-40B4-BE49-F238E27FC236}">
                <a16:creationId xmlns:a16="http://schemas.microsoft.com/office/drawing/2014/main" id="{2E8BC77D-8B9B-309F-E5A4-A4D5FB1E8FBC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669844" y="625486"/>
            <a:ext cx="142895" cy="190527"/>
          </a:xfrm>
          <a:prstGeom prst="rect">
            <a:avLst/>
          </a:prstGeom>
        </p:spPr>
      </p:pic>
      <p:pic>
        <p:nvPicPr>
          <p:cNvPr id="121" name="圖片 120">
            <a:extLst>
              <a:ext uri="{FF2B5EF4-FFF2-40B4-BE49-F238E27FC236}">
                <a16:creationId xmlns:a16="http://schemas.microsoft.com/office/drawing/2014/main" id="{463B3F7D-1450-280F-2F81-2FF65053F4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400041" y="628059"/>
            <a:ext cx="142895" cy="190527"/>
          </a:xfrm>
          <a:prstGeom prst="rect">
            <a:avLst/>
          </a:prstGeom>
        </p:spPr>
      </p:pic>
      <p:pic>
        <p:nvPicPr>
          <p:cNvPr id="122" name="圖片 121">
            <a:extLst>
              <a:ext uri="{FF2B5EF4-FFF2-40B4-BE49-F238E27FC236}">
                <a16:creationId xmlns:a16="http://schemas.microsoft.com/office/drawing/2014/main" id="{20ADCE3B-23DA-C20A-060A-B10FBBF4622D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411196" y="551074"/>
            <a:ext cx="274480" cy="83537"/>
          </a:xfrm>
          <a:prstGeom prst="rect">
            <a:avLst/>
          </a:prstGeom>
        </p:spPr>
      </p:pic>
      <p:sp>
        <p:nvSpPr>
          <p:cNvPr id="86" name="投影片編號版面配置區 1">
            <a:extLst>
              <a:ext uri="{FF2B5EF4-FFF2-40B4-BE49-F238E27FC236}">
                <a16:creationId xmlns:a16="http://schemas.microsoft.com/office/drawing/2014/main" id="{AD97406B-57B8-AAD5-1BB9-76131A9B2A1E}"/>
              </a:ext>
            </a:extLst>
          </p:cNvPr>
          <p:cNvSpPr txBox="1">
            <a:spLocks/>
          </p:cNvSpPr>
          <p:nvPr/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20</a:t>
            </a:fld>
            <a:endParaRPr lang="zh-TW" altLang="en-US" dirty="0"/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1FFA64A8-B50F-8D8F-8F9D-81F34C7C85A2}"/>
              </a:ext>
            </a:extLst>
          </p:cNvPr>
          <p:cNvSpPr txBox="1"/>
          <p:nvPr/>
        </p:nvSpPr>
        <p:spPr>
          <a:xfrm>
            <a:off x="11642085" y="5095233"/>
            <a:ext cx="4908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···</a:t>
            </a:r>
            <a:endParaRPr lang="zh-TW" altLang="en-US" sz="1400" dirty="0"/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7EDB9DA6-C2E2-D62E-D54D-39DDFECAED4F}"/>
              </a:ext>
            </a:extLst>
          </p:cNvPr>
          <p:cNvSpPr txBox="1"/>
          <p:nvPr/>
        </p:nvSpPr>
        <p:spPr>
          <a:xfrm>
            <a:off x="11828392" y="3915203"/>
            <a:ext cx="4908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···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9024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圖片 119">
            <a:extLst>
              <a:ext uri="{FF2B5EF4-FFF2-40B4-BE49-F238E27FC236}">
                <a16:creationId xmlns:a16="http://schemas.microsoft.com/office/drawing/2014/main" id="{D00C45DF-EF39-7A21-C120-7B3981B4F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96"/>
          <a:stretch/>
        </p:blipFill>
        <p:spPr>
          <a:xfrm>
            <a:off x="-3" y="321483"/>
            <a:ext cx="12192001" cy="655052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10ADA76-1A66-667E-0891-3656A83CE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56" y="365815"/>
            <a:ext cx="543001" cy="314369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AE994E2A-0629-4153-B660-6526708C7CB8}"/>
              </a:ext>
            </a:extLst>
          </p:cNvPr>
          <p:cNvSpPr/>
          <p:nvPr/>
        </p:nvSpPr>
        <p:spPr>
          <a:xfrm>
            <a:off x="1" y="-22901"/>
            <a:ext cx="12192000" cy="3752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877F9B0-CFDB-F8CE-5846-8C809BDC6233}"/>
              </a:ext>
            </a:extLst>
          </p:cNvPr>
          <p:cNvGrpSpPr/>
          <p:nvPr/>
        </p:nvGrpSpPr>
        <p:grpSpPr>
          <a:xfrm>
            <a:off x="4474443" y="1122138"/>
            <a:ext cx="6997482" cy="122337"/>
            <a:chOff x="4474443" y="1029681"/>
            <a:chExt cx="6997482" cy="122337"/>
          </a:xfrm>
        </p:grpSpPr>
        <p:sp>
          <p:nvSpPr>
            <p:cNvPr id="29" name="箭號: ＞形 28">
              <a:extLst>
                <a:ext uri="{FF2B5EF4-FFF2-40B4-BE49-F238E27FC236}">
                  <a16:creationId xmlns:a16="http://schemas.microsoft.com/office/drawing/2014/main" id="{A47C8DF7-4A78-4577-BDEE-04A9D4B1DAF7}"/>
                </a:ext>
              </a:extLst>
            </p:cNvPr>
            <p:cNvSpPr/>
            <p:nvPr/>
          </p:nvSpPr>
          <p:spPr>
            <a:xfrm rot="5400000">
              <a:off x="4483005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0" name="箭號: ＞形 29">
              <a:extLst>
                <a:ext uri="{FF2B5EF4-FFF2-40B4-BE49-F238E27FC236}">
                  <a16:creationId xmlns:a16="http://schemas.microsoft.com/office/drawing/2014/main" id="{04793F44-3426-43F4-9F14-D620DB527FC6}"/>
                </a:ext>
              </a:extLst>
            </p:cNvPr>
            <p:cNvSpPr/>
            <p:nvPr/>
          </p:nvSpPr>
          <p:spPr>
            <a:xfrm rot="5400000">
              <a:off x="5462519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1" name="箭號: ＞形 30">
              <a:extLst>
                <a:ext uri="{FF2B5EF4-FFF2-40B4-BE49-F238E27FC236}">
                  <a16:creationId xmlns:a16="http://schemas.microsoft.com/office/drawing/2014/main" id="{708A8DF0-B939-4C54-B1F9-FCC2E55395B6}"/>
                </a:ext>
              </a:extLst>
            </p:cNvPr>
            <p:cNvSpPr/>
            <p:nvPr/>
          </p:nvSpPr>
          <p:spPr>
            <a:xfrm rot="5400000">
              <a:off x="6408905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2" name="箭號: ＞形 31">
              <a:extLst>
                <a:ext uri="{FF2B5EF4-FFF2-40B4-BE49-F238E27FC236}">
                  <a16:creationId xmlns:a16="http://schemas.microsoft.com/office/drawing/2014/main" id="{85F6F890-F8FE-46BC-93DF-A9FFD23ADF3C}"/>
                </a:ext>
              </a:extLst>
            </p:cNvPr>
            <p:cNvSpPr/>
            <p:nvPr/>
          </p:nvSpPr>
          <p:spPr>
            <a:xfrm rot="5400000">
              <a:off x="7355292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3" name="箭號: ＞形 32">
              <a:extLst>
                <a:ext uri="{FF2B5EF4-FFF2-40B4-BE49-F238E27FC236}">
                  <a16:creationId xmlns:a16="http://schemas.microsoft.com/office/drawing/2014/main" id="{D1519140-4ECB-4935-9432-799B560B57A5}"/>
                </a:ext>
              </a:extLst>
            </p:cNvPr>
            <p:cNvSpPr/>
            <p:nvPr/>
          </p:nvSpPr>
          <p:spPr>
            <a:xfrm rot="5400000">
              <a:off x="8301679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5" name="箭號: ＞形 34">
              <a:extLst>
                <a:ext uri="{FF2B5EF4-FFF2-40B4-BE49-F238E27FC236}">
                  <a16:creationId xmlns:a16="http://schemas.microsoft.com/office/drawing/2014/main" id="{B48AD802-ABC4-45ED-A2D9-429E3EE852DA}"/>
                </a:ext>
              </a:extLst>
            </p:cNvPr>
            <p:cNvSpPr/>
            <p:nvPr/>
          </p:nvSpPr>
          <p:spPr>
            <a:xfrm rot="5400000">
              <a:off x="9248065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6" name="箭號: ＞形 35">
              <a:extLst>
                <a:ext uri="{FF2B5EF4-FFF2-40B4-BE49-F238E27FC236}">
                  <a16:creationId xmlns:a16="http://schemas.microsoft.com/office/drawing/2014/main" id="{4F839E70-4289-4BAF-8B49-FC8024BD694D}"/>
                </a:ext>
              </a:extLst>
            </p:cNvPr>
            <p:cNvSpPr/>
            <p:nvPr/>
          </p:nvSpPr>
          <p:spPr>
            <a:xfrm rot="5400000">
              <a:off x="10222697" y="1028067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7" name="箭號: ＞形 36">
              <a:extLst>
                <a:ext uri="{FF2B5EF4-FFF2-40B4-BE49-F238E27FC236}">
                  <a16:creationId xmlns:a16="http://schemas.microsoft.com/office/drawing/2014/main" id="{AFD40231-58CB-4DFD-9E7D-BD55F7B34A9D}"/>
                </a:ext>
              </a:extLst>
            </p:cNvPr>
            <p:cNvSpPr/>
            <p:nvPr/>
          </p:nvSpPr>
          <p:spPr>
            <a:xfrm rot="5400000">
              <a:off x="11347973" y="1028066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B05780E3-C48D-47B7-81C9-F099EF7CCE3E}"/>
              </a:ext>
            </a:extLst>
          </p:cNvPr>
          <p:cNvCxnSpPr>
            <a:cxnSpLocks/>
          </p:cNvCxnSpPr>
          <p:nvPr/>
        </p:nvCxnSpPr>
        <p:spPr>
          <a:xfrm>
            <a:off x="7815178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B8119B3F-1DC8-4F9F-B396-63D1DF6BDE54}"/>
              </a:ext>
            </a:extLst>
          </p:cNvPr>
          <p:cNvCxnSpPr>
            <a:cxnSpLocks/>
          </p:cNvCxnSpPr>
          <p:nvPr/>
        </p:nvCxnSpPr>
        <p:spPr>
          <a:xfrm>
            <a:off x="8999276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F1E073F8-F91D-4E09-A472-A37C597E604C}"/>
              </a:ext>
            </a:extLst>
          </p:cNvPr>
          <p:cNvCxnSpPr>
            <a:cxnSpLocks/>
          </p:cNvCxnSpPr>
          <p:nvPr/>
        </p:nvCxnSpPr>
        <p:spPr>
          <a:xfrm>
            <a:off x="9699816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89A73A43-9347-44CB-89C1-2C07FD456EFB}"/>
              </a:ext>
            </a:extLst>
          </p:cNvPr>
          <p:cNvCxnSpPr>
            <a:cxnSpLocks/>
          </p:cNvCxnSpPr>
          <p:nvPr/>
        </p:nvCxnSpPr>
        <p:spPr>
          <a:xfrm>
            <a:off x="10474748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1">
            <a:extLst>
              <a:ext uri="{FF2B5EF4-FFF2-40B4-BE49-F238E27FC236}">
                <a16:creationId xmlns:a16="http://schemas.microsoft.com/office/drawing/2014/main" id="{890B18AA-13E5-3CD2-E7DC-5B918A7E0D90}"/>
              </a:ext>
            </a:extLst>
          </p:cNvPr>
          <p:cNvGrpSpPr/>
          <p:nvPr/>
        </p:nvGrpSpPr>
        <p:grpSpPr>
          <a:xfrm>
            <a:off x="10601869" y="46015"/>
            <a:ext cx="1239513" cy="275468"/>
            <a:chOff x="10492080" y="-46441"/>
            <a:chExt cx="1239513" cy="275468"/>
          </a:xfrm>
        </p:grpSpPr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A7101D78-7A85-43D9-BD95-B293E348E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4329" y1="48159" x2="49351" y2="62323"/>
                          <a14:foregroundMark x1="49351" y1="62323" x2="39394" y2="51558"/>
                          <a14:foregroundMark x1="39394" y1="51558" x2="42208" y2="36827"/>
                          <a14:foregroundMark x1="42208" y1="36827" x2="52165" y2="30878"/>
                          <a14:foregroundMark x1="52165" y1="30878" x2="50000" y2="46742"/>
                          <a14:foregroundMark x1="50000" y1="46742" x2="42208" y2="59490"/>
                          <a14:foregroundMark x1="42208" y1="59490" x2="46753" y2="44759"/>
                          <a14:foregroundMark x1="46753" y1="44759" x2="54329" y2="33144"/>
                          <a14:foregroundMark x1="54329" y1="33144" x2="50649" y2="47025"/>
                          <a14:foregroundMark x1="50649" y1="47025" x2="54978" y2="29462"/>
                          <a14:foregroundMark x1="54978" y1="29462" x2="50000" y2="45609"/>
                          <a14:foregroundMark x1="50000" y1="45609" x2="57359" y2="28612"/>
                          <a14:foregroundMark x1="57359" y1="28612" x2="58658" y2="30595"/>
                          <a14:foregroundMark x1="51299" y1="69688" x2="48977" y2="83871"/>
                          <a14:foregroundMark x1="47346" y1="86398" x2="44589" y2="74221"/>
                          <a14:foregroundMark x1="44589" y1="74221" x2="51948" y2="73371"/>
                          <a14:foregroundMark x1="44589" y1="87252" x2="53896" y2="875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8492" y="-46441"/>
              <a:ext cx="358152" cy="273653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1D55DE25-067F-48C0-A1FF-6E1BEE663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1193" y1="22671" x2="36648" y2="38820"/>
                          <a14:foregroundMark x1="36648" y1="38820" x2="59659" y2="30435"/>
                          <a14:foregroundMark x1="59659" y1="30435" x2="60511" y2="50621"/>
                          <a14:foregroundMark x1="60511" y1="50621" x2="53693" y2="67702"/>
                          <a14:foregroundMark x1="53693" y1="67702" x2="69318" y2="53106"/>
                          <a14:foregroundMark x1="69318" y1="53106" x2="69034" y2="59317"/>
                          <a14:foregroundMark x1="40625" y1="54658" x2="51136" y2="87578"/>
                          <a14:foregroundMark x1="46591" y1="51863" x2="53409" y2="65839"/>
                          <a14:foregroundMark x1="53409" y1="65839" x2="53693" y2="67391"/>
                          <a14:foregroundMark x1="49716" y1="49689" x2="52841" y2="55590"/>
                          <a14:foregroundMark x1="47159" y1="48137" x2="48864" y2="64596"/>
                          <a14:foregroundMark x1="48864" y1="64596" x2="44886" y2="48137"/>
                          <a14:foregroundMark x1="44886" y1="48137" x2="61080" y2="45031"/>
                          <a14:foregroundMark x1="61080" y1="45031" x2="69886" y2="57143"/>
                          <a14:foregroundMark x1="69886" y1="57143" x2="72727" y2="73602"/>
                          <a14:foregroundMark x1="72727" y1="73602" x2="69034" y2="79503"/>
                          <a14:foregroundMark x1="64489" y1="75155" x2="61364" y2="59006"/>
                          <a14:foregroundMark x1="61364" y1="59006" x2="65625" y2="74534"/>
                          <a14:foregroundMark x1="65625" y1="74534" x2="68466" y2="74534"/>
                          <a14:foregroundMark x1="71023" y1="50932" x2="65057" y2="43789"/>
                          <a14:foregroundMark x1="46307" y1="45342" x2="47159" y2="45031"/>
                          <a14:foregroundMark x1="29261" y1="44720" x2="32670" y2="78571"/>
                          <a14:foregroundMark x1="26705" y1="45652" x2="29830" y2="72981"/>
                          <a14:foregroundMark x1="27841" y1="23913" x2="29545" y2="26398"/>
                          <a14:foregroundMark x1="32670" y1="30745" x2="30114" y2="27640"/>
                          <a14:foregroundMark x1="25284" y1="34472" x2="27841" y2="31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3093" y="-34670"/>
              <a:ext cx="275399" cy="251927"/>
            </a:xfrm>
            <a:prstGeom prst="rect">
              <a:avLst/>
            </a:prstGeom>
          </p:spPr>
        </p:pic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9656D721-E3B9-4D5E-81C8-F30ABDA8F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6644" y="-46441"/>
              <a:ext cx="314949" cy="275468"/>
            </a:xfrm>
            <a:prstGeom prst="rect">
              <a:avLst/>
            </a:prstGeom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C1AAFC57-2807-437C-BB1F-60EB67E14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0730" y1="16168" x2="75843" y2="20060"/>
                          <a14:foregroundMark x1="75843" y1="20060" x2="79213" y2="57485"/>
                          <a14:foregroundMark x1="79213" y1="57485" x2="62921" y2="67066"/>
                          <a14:foregroundMark x1="62921" y1="67066" x2="43539" y2="62874"/>
                          <a14:foregroundMark x1="43539" y1="62874" x2="42135" y2="45509"/>
                          <a14:foregroundMark x1="42135" y1="45509" x2="57865" y2="39521"/>
                          <a14:foregroundMark x1="57865" y1="39521" x2="55056" y2="55689"/>
                          <a14:foregroundMark x1="55056" y1="55689" x2="28090" y2="50000"/>
                          <a14:foregroundMark x1="28090" y1="50000" x2="34831" y2="35030"/>
                          <a14:foregroundMark x1="34831" y1="35030" x2="37921" y2="35030"/>
                          <a14:foregroundMark x1="32022" y1="17964" x2="57022" y2="35928"/>
                          <a14:foregroundMark x1="53652" y1="20958" x2="69101" y2="30838"/>
                          <a14:foregroundMark x1="69101" y1="30838" x2="40449" y2="22754"/>
                          <a14:foregroundMark x1="51124" y1="23353" x2="35393" y2="29042"/>
                          <a14:foregroundMark x1="35393" y1="29042" x2="25281" y2="44910"/>
                          <a14:foregroundMark x1="25281" y1="44910" x2="29775" y2="61377"/>
                          <a14:foregroundMark x1="29775" y1="61377" x2="39326" y2="74551"/>
                          <a14:foregroundMark x1="39326" y1="74551" x2="55056" y2="78443"/>
                          <a14:foregroundMark x1="55056" y1="78443" x2="57303" y2="76946"/>
                          <a14:foregroundMark x1="57303" y1="76647" x2="36236" y2="71557"/>
                          <a14:foregroundMark x1="36236" y1="71557" x2="21629" y2="61677"/>
                          <a14:foregroundMark x1="21629" y1="61677" x2="25562" y2="43713"/>
                          <a14:foregroundMark x1="25562" y1="43713" x2="25000" y2="41317"/>
                          <a14:foregroundMark x1="26404" y1="33533" x2="32865" y2="22156"/>
                          <a14:foregroundMark x1="61517" y1="29641" x2="73876" y2="40120"/>
                          <a14:foregroundMark x1="73876" y1="40120" x2="73876" y2="56886"/>
                          <a14:foregroundMark x1="73876" y1="56886" x2="60955" y2="66766"/>
                          <a14:foregroundMark x1="60955" y1="66766" x2="69382" y2="81138"/>
                          <a14:foregroundMark x1="70787" y1="76946" x2="70506" y2="622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2080" y="-22901"/>
              <a:ext cx="268523" cy="251928"/>
            </a:xfrm>
            <a:prstGeom prst="rect">
              <a:avLst/>
            </a:prstGeom>
          </p:spPr>
        </p:pic>
      </p:grpSp>
      <p:pic>
        <p:nvPicPr>
          <p:cNvPr id="64" name="圖形 63" descr="皇冠">
            <a:extLst>
              <a:ext uri="{FF2B5EF4-FFF2-40B4-BE49-F238E27FC236}">
                <a16:creationId xmlns:a16="http://schemas.microsoft.com/office/drawing/2014/main" id="{414B169E-D1E7-403C-88ED-000E403B3B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685927">
            <a:off x="11303795" y="442143"/>
            <a:ext cx="226367" cy="2263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BD8D158-E68A-E720-7CAE-A1D6C7FF66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7388" y="402536"/>
            <a:ext cx="2431052" cy="967522"/>
          </a:xfrm>
          <a:prstGeom prst="rect">
            <a:avLst/>
          </a:prstGeom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FF421D22-1ECE-8603-6483-6BDFF0BAA01A}"/>
              </a:ext>
            </a:extLst>
          </p:cNvPr>
          <p:cNvSpPr txBox="1"/>
          <p:nvPr/>
        </p:nvSpPr>
        <p:spPr>
          <a:xfrm>
            <a:off x="3605481" y="2794655"/>
            <a:ext cx="3179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資料分析時間：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2022/1/1~2022/5/1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C475E597-3C65-C6F6-279A-687A1057C074}"/>
              </a:ext>
            </a:extLst>
          </p:cNvPr>
          <p:cNvGrpSpPr/>
          <p:nvPr/>
        </p:nvGrpSpPr>
        <p:grpSpPr>
          <a:xfrm>
            <a:off x="1111181" y="1594525"/>
            <a:ext cx="9781701" cy="1327994"/>
            <a:chOff x="-1717344" y="37993"/>
            <a:chExt cx="9781701" cy="1327994"/>
          </a:xfrm>
        </p:grpSpPr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0CC8BEC2-10EC-8D3B-0179-86283207B3DB}"/>
                </a:ext>
              </a:extLst>
            </p:cNvPr>
            <p:cNvSpPr/>
            <p:nvPr/>
          </p:nvSpPr>
          <p:spPr>
            <a:xfrm>
              <a:off x="-1717344" y="37993"/>
              <a:ext cx="9781701" cy="1327994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4" name="矩形: 圓角 4">
              <a:extLst>
                <a:ext uri="{FF2B5EF4-FFF2-40B4-BE49-F238E27FC236}">
                  <a16:creationId xmlns:a16="http://schemas.microsoft.com/office/drawing/2014/main" id="{45C654FF-4C1C-8597-7157-28F8246D2227}"/>
                </a:ext>
              </a:extLst>
            </p:cNvPr>
            <p:cNvSpPr txBox="1"/>
            <p:nvPr/>
          </p:nvSpPr>
          <p:spPr>
            <a:xfrm>
              <a:off x="230192" y="371835"/>
              <a:ext cx="1093528" cy="660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8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館長</a:t>
              </a:r>
            </a:p>
          </p:txBody>
        </p:sp>
      </p:grp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5421ADCE-5721-BA9F-09FC-9D5D97D39636}"/>
              </a:ext>
            </a:extLst>
          </p:cNvPr>
          <p:cNvSpPr/>
          <p:nvPr/>
        </p:nvSpPr>
        <p:spPr>
          <a:xfrm>
            <a:off x="1289717" y="1737560"/>
            <a:ext cx="1322611" cy="1062395"/>
          </a:xfrm>
          <a:prstGeom prst="roundRect">
            <a:avLst>
              <a:gd name="adj" fmla="val 10000"/>
            </a:avLst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2000" r="-22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BEBA805-8A3E-9897-36FB-48474FE1548F}"/>
              </a:ext>
            </a:extLst>
          </p:cNvPr>
          <p:cNvGrpSpPr/>
          <p:nvPr/>
        </p:nvGrpSpPr>
        <p:grpSpPr>
          <a:xfrm>
            <a:off x="4442906" y="1851599"/>
            <a:ext cx="3422016" cy="709885"/>
            <a:chOff x="7179853" y="3812686"/>
            <a:chExt cx="3422016" cy="709885"/>
          </a:xfrm>
        </p:grpSpPr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5D288CCB-F7E6-8BBB-48A5-1C5C134A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>
                          <a14:foregroundMark x1="53415" y1="31641" x2="48293" y2="38867"/>
                          <a14:foregroundMark x1="48293" y1="38867" x2="47317" y2="51563"/>
                          <a14:foregroundMark x1="47317" y1="51563" x2="49146" y2="667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9853" y="3876026"/>
              <a:ext cx="1035482" cy="646545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CA11170B-0CC0-E2E3-F008-9CB5443BB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>
                          <a14:foregroundMark x1="34500" y1="29200" x2="64900" y2="33000"/>
                          <a14:foregroundMark x1="64900" y1="33000" x2="71000" y2="38300"/>
                          <a14:foregroundMark x1="71000" y1="38300" x2="74000" y2="46800"/>
                          <a14:foregroundMark x1="74000" y1="46800" x2="74700" y2="55700"/>
                          <a14:foregroundMark x1="74700" y1="55700" x2="72800" y2="65100"/>
                          <a14:foregroundMark x1="72800" y1="65100" x2="66700" y2="70600"/>
                          <a14:foregroundMark x1="66700" y1="70600" x2="40600" y2="73100"/>
                          <a14:foregroundMark x1="40600" y1="73100" x2="31300" y2="66500"/>
                          <a14:foregroundMark x1="31300" y1="66500" x2="29000" y2="44500"/>
                          <a14:foregroundMark x1="29000" y1="44500" x2="31200" y2="34800"/>
                          <a14:foregroundMark x1="31200" y1="34800" x2="34200" y2="30200"/>
                          <a14:foregroundMark x1="51600" y1="44700" x2="59000" y2="44800"/>
                          <a14:foregroundMark x1="59000" y1="44800" x2="50200" y2="52100"/>
                          <a14:foregroundMark x1="50200" y1="52100" x2="40300" y2="42900"/>
                          <a14:foregroundMark x1="40300" y1="42900" x2="38600" y2="33400"/>
                          <a14:foregroundMark x1="38600" y1="33400" x2="47200" y2="30300"/>
                          <a14:foregroundMark x1="47200" y1="30300" x2="58000" y2="34700"/>
                          <a14:foregroundMark x1="58000" y1="34700" x2="63800" y2="47100"/>
                          <a14:foregroundMark x1="63800" y1="47100" x2="62900" y2="51800"/>
                          <a14:foregroundMark x1="70500" y1="55700" x2="55300" y2="56000"/>
                          <a14:foregroundMark x1="55300" y1="56000" x2="48000" y2="50900"/>
                          <a14:foregroundMark x1="48000" y1="50900" x2="54000" y2="43400"/>
                          <a14:foregroundMark x1="54000" y1="43400" x2="61900" y2="46000"/>
                          <a14:foregroundMark x1="61900" y1="46000" x2="63000" y2="55300"/>
                          <a14:foregroundMark x1="63000" y1="55300" x2="43800" y2="49900"/>
                          <a14:foregroundMark x1="43800" y1="49900" x2="36300" y2="44100"/>
                          <a14:foregroundMark x1="36300" y1="44100" x2="43400" y2="45200"/>
                          <a14:foregroundMark x1="43400" y1="45200" x2="49000" y2="50900"/>
                          <a14:foregroundMark x1="49000" y1="50900" x2="49600" y2="60400"/>
                          <a14:foregroundMark x1="49600" y1="60400" x2="48400" y2="57200"/>
                          <a14:foregroundMark x1="65400" y1="71900" x2="72400" y2="71200"/>
                          <a14:foregroundMark x1="72400" y1="71200" x2="75500" y2="64600"/>
                          <a14:foregroundMark x1="75500" y1="64600" x2="74500" y2="56300"/>
                          <a14:foregroundMark x1="74500" y1="56300" x2="77000" y2="48500"/>
                          <a14:foregroundMark x1="77000" y1="48500" x2="75900" y2="37600"/>
                          <a14:foregroundMark x1="75900" y1="37600" x2="72900" y2="30900"/>
                          <a14:foregroundMark x1="72900" y1="30900" x2="64200" y2="26200"/>
                          <a14:foregroundMark x1="64200" y1="26200" x2="38700" y2="21100"/>
                          <a14:foregroundMark x1="38700" y1="21100" x2="31600" y2="24500"/>
                          <a14:foregroundMark x1="31600" y1="24500" x2="25300" y2="32200"/>
                          <a14:foregroundMark x1="25300" y1="32200" x2="30000" y2="61500"/>
                          <a14:foregroundMark x1="30000" y1="61500" x2="35500" y2="72300"/>
                          <a14:foregroundMark x1="35500" y1="72300" x2="50200" y2="77400"/>
                          <a14:foregroundMark x1="50200" y1="77400" x2="60400" y2="77600"/>
                          <a14:foregroundMark x1="60400" y1="77600" x2="69500" y2="76700"/>
                          <a14:foregroundMark x1="69500" y1="76700" x2="78300" y2="73100"/>
                          <a14:foregroundMark x1="78300" y1="73100" x2="76100" y2="24900"/>
                          <a14:foregroundMark x1="76100" y1="24900" x2="49700" y2="18400"/>
                          <a14:foregroundMark x1="49700" y1="18400" x2="41800" y2="19000"/>
                          <a14:foregroundMark x1="41800" y1="19000" x2="26900" y2="23400"/>
                          <a14:foregroundMark x1="26900" y1="23400" x2="22800" y2="29200"/>
                          <a14:foregroundMark x1="22800" y1="29200" x2="18700" y2="56600"/>
                          <a14:foregroundMark x1="18700" y1="56600" x2="24500" y2="73100"/>
                          <a14:foregroundMark x1="24500" y1="73100" x2="28600" y2="79200"/>
                          <a14:foregroundMark x1="28600" y1="79200" x2="39800" y2="84400"/>
                          <a14:foregroundMark x1="40300" y1="75900" x2="33300" y2="72700"/>
                          <a14:foregroundMark x1="33300" y1="72700" x2="20600" y2="52200"/>
                          <a14:foregroundMark x1="20600" y1="52200" x2="19600" y2="44900"/>
                          <a14:foregroundMark x1="19600" y1="44900" x2="20400" y2="40700"/>
                          <a14:foregroundMark x1="68300" y1="20100" x2="77900" y2="25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7112" y="3812686"/>
              <a:ext cx="684757" cy="684757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62DE9689-894D-6A32-DB40-312643A61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6953" y="3934351"/>
              <a:ext cx="509689" cy="509689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66F9BA06-9E07-C07F-76A2-206CED20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315" y="3934351"/>
              <a:ext cx="494592" cy="494592"/>
            </a:xfrm>
            <a:prstGeom prst="rect">
              <a:avLst/>
            </a:prstGeom>
          </p:spPr>
        </p:pic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BE64B6F0-91C1-9A05-D06B-DD228BEED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000" b="90000" l="10000" r="90000">
                          <a14:foregroundMark x1="48535" y1="52148" x2="53027" y2="59619"/>
                          <a14:foregroundMark x1="45557" y1="47656" x2="54541" y2="566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8863" y="3822441"/>
              <a:ext cx="684756" cy="684756"/>
            </a:xfrm>
            <a:prstGeom prst="rect">
              <a:avLst/>
            </a:prstGeom>
          </p:spPr>
        </p:pic>
      </p:grpSp>
      <p:pic>
        <p:nvPicPr>
          <p:cNvPr id="51" name="圖片 50">
            <a:extLst>
              <a:ext uri="{FF2B5EF4-FFF2-40B4-BE49-F238E27FC236}">
                <a16:creationId xmlns:a16="http://schemas.microsoft.com/office/drawing/2014/main" id="{485EE2E1-9FA7-C499-3E8C-E2AFA928849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foregroundMark x1="48535" y1="52148" x2="53027" y2="59619"/>
                        <a14:foregroundMark x1="45557" y1="47656" x2="54541" y2="566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89" y="2836668"/>
            <a:ext cx="1327994" cy="1327994"/>
          </a:xfrm>
          <a:prstGeom prst="rect">
            <a:avLst/>
          </a:prstGeom>
        </p:spPr>
      </p:pic>
      <p:sp>
        <p:nvSpPr>
          <p:cNvPr id="52" name="文字方塊 51">
            <a:extLst>
              <a:ext uri="{FF2B5EF4-FFF2-40B4-BE49-F238E27FC236}">
                <a16:creationId xmlns:a16="http://schemas.microsoft.com/office/drawing/2014/main" id="{AC78EFA8-8F5A-F340-B601-A5E6FE99DD17}"/>
              </a:ext>
            </a:extLst>
          </p:cNvPr>
          <p:cNvSpPr txBox="1"/>
          <p:nvPr/>
        </p:nvSpPr>
        <p:spPr>
          <a:xfrm>
            <a:off x="1978661" y="3214632"/>
            <a:ext cx="1880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YouTube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aphicFrame>
        <p:nvGraphicFramePr>
          <p:cNvPr id="54" name="圖表 53">
            <a:extLst>
              <a:ext uri="{FF2B5EF4-FFF2-40B4-BE49-F238E27FC236}">
                <a16:creationId xmlns:a16="http://schemas.microsoft.com/office/drawing/2014/main" id="{5E0F6AB1-B8DD-CF38-B5C2-6431BD76D2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4748403"/>
              </p:ext>
            </p:extLst>
          </p:nvPr>
        </p:nvGraphicFramePr>
        <p:xfrm>
          <a:off x="-32970" y="3940346"/>
          <a:ext cx="5619441" cy="28875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4"/>
          </a:graphicData>
        </a:graphic>
      </p:graphicFrame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A609452-85CC-A034-6A64-EA25D9CB13B9}"/>
              </a:ext>
            </a:extLst>
          </p:cNvPr>
          <p:cNvCxnSpPr>
            <a:cxnSpLocks/>
          </p:cNvCxnSpPr>
          <p:nvPr/>
        </p:nvCxnSpPr>
        <p:spPr>
          <a:xfrm>
            <a:off x="6290972" y="2939267"/>
            <a:ext cx="0" cy="388864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圖片 94">
            <a:extLst>
              <a:ext uri="{FF2B5EF4-FFF2-40B4-BE49-F238E27FC236}">
                <a16:creationId xmlns:a16="http://schemas.microsoft.com/office/drawing/2014/main" id="{613D76F2-45F3-ACFF-7CF7-519775AB475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785" y="5366382"/>
            <a:ext cx="499392" cy="499392"/>
          </a:xfrm>
          <a:prstGeom prst="rect">
            <a:avLst/>
          </a:prstGeom>
        </p:spPr>
      </p:pic>
      <p:sp>
        <p:nvSpPr>
          <p:cNvPr id="14" name="圖說文字: 直線 13">
            <a:extLst>
              <a:ext uri="{FF2B5EF4-FFF2-40B4-BE49-F238E27FC236}">
                <a16:creationId xmlns:a16="http://schemas.microsoft.com/office/drawing/2014/main" id="{9BA7E8C0-977A-60B1-5504-CC57E1BFE008}"/>
              </a:ext>
            </a:extLst>
          </p:cNvPr>
          <p:cNvSpPr/>
          <p:nvPr/>
        </p:nvSpPr>
        <p:spPr>
          <a:xfrm>
            <a:off x="4207962" y="4580591"/>
            <a:ext cx="1327994" cy="762968"/>
          </a:xfrm>
          <a:prstGeom prst="borderCallout1">
            <a:avLst>
              <a:gd name="adj1" fmla="val 48366"/>
              <a:gd name="adj2" fmla="val 648"/>
              <a:gd name="adj3" fmla="val 112500"/>
              <a:gd name="adj4" fmla="val -38333"/>
            </a:avLst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C677F381-53D1-181B-B574-7599A70B53A2}"/>
              </a:ext>
            </a:extLst>
          </p:cNvPr>
          <p:cNvSpPr txBox="1"/>
          <p:nvPr/>
        </p:nvSpPr>
        <p:spPr>
          <a:xfrm>
            <a:off x="4272602" y="4670125"/>
            <a:ext cx="1165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459.6K</a:t>
            </a:r>
            <a:r>
              <a:rPr kumimoji="0" lang="zh-TW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則</a:t>
            </a: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3F9255CA-5E13-2789-C22B-AF49C533CEC7}"/>
              </a:ext>
            </a:extLst>
          </p:cNvPr>
          <p:cNvSpPr txBox="1"/>
          <p:nvPr/>
        </p:nvSpPr>
        <p:spPr>
          <a:xfrm>
            <a:off x="7635569" y="2538647"/>
            <a:ext cx="3179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資料分析時間：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2022/1/1~2022/5/1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65F0C631-DC45-4AEB-58BA-1A4F04895B7F}"/>
              </a:ext>
            </a:extLst>
          </p:cNvPr>
          <p:cNvGrpSpPr/>
          <p:nvPr/>
        </p:nvGrpSpPr>
        <p:grpSpPr>
          <a:xfrm>
            <a:off x="7378744" y="3290694"/>
            <a:ext cx="3935167" cy="950030"/>
            <a:chOff x="6879475" y="3406468"/>
            <a:chExt cx="3935167" cy="950030"/>
          </a:xfrm>
        </p:grpSpPr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CFC7BCD3-CFC9-CC88-333E-008D7ECB6603}"/>
                </a:ext>
              </a:extLst>
            </p:cNvPr>
            <p:cNvSpPr txBox="1"/>
            <p:nvPr/>
          </p:nvSpPr>
          <p:spPr>
            <a:xfrm>
              <a:off x="7092248" y="3424906"/>
              <a:ext cx="3722394" cy="8724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社群粉絲人數：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41.4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萬位追蹤者</a:t>
              </a:r>
              <a:endPara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8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已收集留言數：</a:t>
              </a:r>
              <a:r>
                <a:rPr lang="en-US" altLang="zh-TW" sz="18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92.4</a:t>
              </a:r>
              <a:r>
                <a:rPr lang="zh-TW" altLang="en-US" sz="18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萬留言數</a:t>
              </a:r>
              <a:endParaRPr lang="en-US" altLang="zh-TW" sz="18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4A81C4F2-EE56-50E9-E83F-C13AF0C89466}"/>
                </a:ext>
              </a:extLst>
            </p:cNvPr>
            <p:cNvSpPr/>
            <p:nvPr/>
          </p:nvSpPr>
          <p:spPr>
            <a:xfrm>
              <a:off x="6879475" y="3406468"/>
              <a:ext cx="3722394" cy="95003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586E90B7-238C-0CEE-1770-CDDA8E7E2E45}"/>
              </a:ext>
            </a:extLst>
          </p:cNvPr>
          <p:cNvSpPr txBox="1"/>
          <p:nvPr/>
        </p:nvSpPr>
        <p:spPr>
          <a:xfrm>
            <a:off x="4352286" y="4985804"/>
            <a:ext cx="110054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50" i="0" u="sng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查看詳細評論</a:t>
            </a: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DBE72DCF-350D-B31B-21D4-6C7888C6B967}"/>
              </a:ext>
            </a:extLst>
          </p:cNvPr>
          <p:cNvSpPr txBox="1"/>
          <p:nvPr/>
        </p:nvSpPr>
        <p:spPr>
          <a:xfrm>
            <a:off x="8516072" y="6533458"/>
            <a:ext cx="18654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u="sng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點我查看文字雲</a:t>
            </a:r>
          </a:p>
        </p:txBody>
      </p: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71ED324B-F7AB-9104-2E37-584DBA727706}"/>
              </a:ext>
            </a:extLst>
          </p:cNvPr>
          <p:cNvCxnSpPr>
            <a:cxnSpLocks/>
          </p:cNvCxnSpPr>
          <p:nvPr/>
        </p:nvCxnSpPr>
        <p:spPr>
          <a:xfrm>
            <a:off x="7825195" y="568907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>
            <a:extLst>
              <a:ext uri="{FF2B5EF4-FFF2-40B4-BE49-F238E27FC236}">
                <a16:creationId xmlns:a16="http://schemas.microsoft.com/office/drawing/2014/main" id="{27089E75-DD6E-904F-65F1-FC556DECD1F8}"/>
              </a:ext>
            </a:extLst>
          </p:cNvPr>
          <p:cNvCxnSpPr>
            <a:cxnSpLocks/>
          </p:cNvCxnSpPr>
          <p:nvPr/>
        </p:nvCxnSpPr>
        <p:spPr>
          <a:xfrm>
            <a:off x="9009293" y="568907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C449889F-83BA-1076-BCB4-14C5BBB969C4}"/>
              </a:ext>
            </a:extLst>
          </p:cNvPr>
          <p:cNvCxnSpPr>
            <a:cxnSpLocks/>
          </p:cNvCxnSpPr>
          <p:nvPr/>
        </p:nvCxnSpPr>
        <p:spPr>
          <a:xfrm>
            <a:off x="9709833" y="568907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>
            <a:extLst>
              <a:ext uri="{FF2B5EF4-FFF2-40B4-BE49-F238E27FC236}">
                <a16:creationId xmlns:a16="http://schemas.microsoft.com/office/drawing/2014/main" id="{7EAF3BB6-0A68-DD9E-71CB-14280402EC4C}"/>
              </a:ext>
            </a:extLst>
          </p:cNvPr>
          <p:cNvCxnSpPr>
            <a:cxnSpLocks/>
          </p:cNvCxnSpPr>
          <p:nvPr/>
        </p:nvCxnSpPr>
        <p:spPr>
          <a:xfrm>
            <a:off x="10484765" y="568907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圖形 116" descr="皇冠">
            <a:extLst>
              <a:ext uri="{FF2B5EF4-FFF2-40B4-BE49-F238E27FC236}">
                <a16:creationId xmlns:a16="http://schemas.microsoft.com/office/drawing/2014/main" id="{6DC8C7CA-0A38-60A2-41A9-FCBBE56BE5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685927">
            <a:off x="11313812" y="452342"/>
            <a:ext cx="226367" cy="226367"/>
          </a:xfrm>
          <a:prstGeom prst="rect">
            <a:avLst/>
          </a:prstGeom>
        </p:spPr>
      </p:pic>
      <p:pic>
        <p:nvPicPr>
          <p:cNvPr id="118" name="圖片 117">
            <a:extLst>
              <a:ext uri="{FF2B5EF4-FFF2-40B4-BE49-F238E27FC236}">
                <a16:creationId xmlns:a16="http://schemas.microsoft.com/office/drawing/2014/main" id="{16A1CEF8-1317-61BA-4955-1C7D123BED7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402162" y="627169"/>
            <a:ext cx="142895" cy="190527"/>
          </a:xfrm>
          <a:prstGeom prst="rect">
            <a:avLst/>
          </a:prstGeom>
        </p:spPr>
      </p:pic>
      <p:pic>
        <p:nvPicPr>
          <p:cNvPr id="119" name="圖片 118">
            <a:extLst>
              <a:ext uri="{FF2B5EF4-FFF2-40B4-BE49-F238E27FC236}">
                <a16:creationId xmlns:a16="http://schemas.microsoft.com/office/drawing/2014/main" id="{020C86EB-AB60-9DB8-5216-4794A091CCF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413317" y="550184"/>
            <a:ext cx="274480" cy="83537"/>
          </a:xfrm>
          <a:prstGeom prst="rect">
            <a:avLst/>
          </a:prstGeom>
        </p:spPr>
      </p:pic>
      <p:cxnSp>
        <p:nvCxnSpPr>
          <p:cNvPr id="121" name="直線接點 120">
            <a:extLst>
              <a:ext uri="{FF2B5EF4-FFF2-40B4-BE49-F238E27FC236}">
                <a16:creationId xmlns:a16="http://schemas.microsoft.com/office/drawing/2014/main" id="{5AACA752-25A4-6F22-C035-CC1DC7E48FFF}"/>
              </a:ext>
            </a:extLst>
          </p:cNvPr>
          <p:cNvCxnSpPr>
            <a:cxnSpLocks/>
          </p:cNvCxnSpPr>
          <p:nvPr/>
        </p:nvCxnSpPr>
        <p:spPr>
          <a:xfrm>
            <a:off x="7833091" y="579996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接點 121">
            <a:extLst>
              <a:ext uri="{FF2B5EF4-FFF2-40B4-BE49-F238E27FC236}">
                <a16:creationId xmlns:a16="http://schemas.microsoft.com/office/drawing/2014/main" id="{79222E02-12EC-8FA0-E838-67C5162346E7}"/>
              </a:ext>
            </a:extLst>
          </p:cNvPr>
          <p:cNvCxnSpPr>
            <a:cxnSpLocks/>
          </p:cNvCxnSpPr>
          <p:nvPr/>
        </p:nvCxnSpPr>
        <p:spPr>
          <a:xfrm>
            <a:off x="9017189" y="579996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C5885F28-F0D1-BCE0-996E-3E4AD347BF63}"/>
              </a:ext>
            </a:extLst>
          </p:cNvPr>
          <p:cNvCxnSpPr>
            <a:cxnSpLocks/>
          </p:cNvCxnSpPr>
          <p:nvPr/>
        </p:nvCxnSpPr>
        <p:spPr>
          <a:xfrm>
            <a:off x="9717729" y="579996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接點 123">
            <a:extLst>
              <a:ext uri="{FF2B5EF4-FFF2-40B4-BE49-F238E27FC236}">
                <a16:creationId xmlns:a16="http://schemas.microsoft.com/office/drawing/2014/main" id="{438246B9-6F17-1837-1A00-5CFC7342DB58}"/>
              </a:ext>
            </a:extLst>
          </p:cNvPr>
          <p:cNvCxnSpPr>
            <a:cxnSpLocks/>
          </p:cNvCxnSpPr>
          <p:nvPr/>
        </p:nvCxnSpPr>
        <p:spPr>
          <a:xfrm>
            <a:off x="10492661" y="579996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圖片 124">
            <a:extLst>
              <a:ext uri="{FF2B5EF4-FFF2-40B4-BE49-F238E27FC236}">
                <a16:creationId xmlns:a16="http://schemas.microsoft.com/office/drawing/2014/main" id="{948FAADA-01DC-C4EB-731D-52A63D4C464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712927" y="648729"/>
            <a:ext cx="142895" cy="190527"/>
          </a:xfrm>
          <a:prstGeom prst="rect">
            <a:avLst/>
          </a:prstGeom>
        </p:spPr>
      </p:pic>
      <p:pic>
        <p:nvPicPr>
          <p:cNvPr id="126" name="圖片 125">
            <a:extLst>
              <a:ext uri="{FF2B5EF4-FFF2-40B4-BE49-F238E27FC236}">
                <a16:creationId xmlns:a16="http://schemas.microsoft.com/office/drawing/2014/main" id="{C5B6B52B-70D7-5B28-CFE1-179E67E13A4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787874" y="565192"/>
            <a:ext cx="274480" cy="83537"/>
          </a:xfrm>
          <a:prstGeom prst="rect">
            <a:avLst/>
          </a:prstGeom>
        </p:spPr>
      </p:pic>
      <p:pic>
        <p:nvPicPr>
          <p:cNvPr id="127" name="圖片 126">
            <a:extLst>
              <a:ext uri="{FF2B5EF4-FFF2-40B4-BE49-F238E27FC236}">
                <a16:creationId xmlns:a16="http://schemas.microsoft.com/office/drawing/2014/main" id="{1FBC58D9-932C-12C5-A511-983B51157B6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922592" y="638258"/>
            <a:ext cx="142895" cy="190527"/>
          </a:xfrm>
          <a:prstGeom prst="rect">
            <a:avLst/>
          </a:prstGeom>
        </p:spPr>
      </p:pic>
      <p:pic>
        <p:nvPicPr>
          <p:cNvPr id="128" name="圖片 127">
            <a:extLst>
              <a:ext uri="{FF2B5EF4-FFF2-40B4-BE49-F238E27FC236}">
                <a16:creationId xmlns:a16="http://schemas.microsoft.com/office/drawing/2014/main" id="{CFF1B10D-2E89-90B3-4DD7-EAF13C19B7E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79949" y="554721"/>
            <a:ext cx="274480" cy="83537"/>
          </a:xfrm>
          <a:prstGeom prst="rect">
            <a:avLst/>
          </a:prstGeom>
        </p:spPr>
      </p:pic>
      <p:pic>
        <p:nvPicPr>
          <p:cNvPr id="129" name="圖片 128">
            <a:extLst>
              <a:ext uri="{FF2B5EF4-FFF2-40B4-BE49-F238E27FC236}">
                <a16:creationId xmlns:a16="http://schemas.microsoft.com/office/drawing/2014/main" id="{A9599DDF-46F0-7CCB-6A37-6B1B1C74E1C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517641" y="573047"/>
            <a:ext cx="274480" cy="83537"/>
          </a:xfrm>
          <a:prstGeom prst="rect">
            <a:avLst/>
          </a:prstGeom>
        </p:spPr>
      </p:pic>
      <p:pic>
        <p:nvPicPr>
          <p:cNvPr id="130" name="圖片 129">
            <a:extLst>
              <a:ext uri="{FF2B5EF4-FFF2-40B4-BE49-F238E27FC236}">
                <a16:creationId xmlns:a16="http://schemas.microsoft.com/office/drawing/2014/main" id="{F83A6F70-295D-238E-501E-275CF819309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679861" y="635685"/>
            <a:ext cx="142895" cy="190527"/>
          </a:xfrm>
          <a:prstGeom prst="rect">
            <a:avLst/>
          </a:prstGeom>
        </p:spPr>
      </p:pic>
      <p:pic>
        <p:nvPicPr>
          <p:cNvPr id="131" name="圖片 130">
            <a:extLst>
              <a:ext uri="{FF2B5EF4-FFF2-40B4-BE49-F238E27FC236}">
                <a16:creationId xmlns:a16="http://schemas.microsoft.com/office/drawing/2014/main" id="{1C7A3315-E33C-F112-ADC7-548A70C4ACB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410058" y="638258"/>
            <a:ext cx="142895" cy="190527"/>
          </a:xfrm>
          <a:prstGeom prst="rect">
            <a:avLst/>
          </a:prstGeom>
        </p:spPr>
      </p:pic>
      <p:pic>
        <p:nvPicPr>
          <p:cNvPr id="132" name="圖片 131">
            <a:extLst>
              <a:ext uri="{FF2B5EF4-FFF2-40B4-BE49-F238E27FC236}">
                <a16:creationId xmlns:a16="http://schemas.microsoft.com/office/drawing/2014/main" id="{93C5F335-0866-5FEB-0EE3-EC32C0094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421213" y="561273"/>
            <a:ext cx="274480" cy="83537"/>
          </a:xfrm>
          <a:prstGeom prst="rect">
            <a:avLst/>
          </a:prstGeom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23052B98-290E-70BE-EE1F-77261E94ADB8}"/>
              </a:ext>
            </a:extLst>
          </p:cNvPr>
          <p:cNvGrpSpPr/>
          <p:nvPr/>
        </p:nvGrpSpPr>
        <p:grpSpPr>
          <a:xfrm>
            <a:off x="4736574" y="6047139"/>
            <a:ext cx="541321" cy="605215"/>
            <a:chOff x="4736574" y="6047139"/>
            <a:chExt cx="541321" cy="605215"/>
          </a:xfrm>
        </p:grpSpPr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A94253E6-4356-3095-672B-1A05E6A3B357}"/>
                </a:ext>
              </a:extLst>
            </p:cNvPr>
            <p:cNvGrpSpPr/>
            <p:nvPr/>
          </p:nvGrpSpPr>
          <p:grpSpPr>
            <a:xfrm>
              <a:off x="4736574" y="6047139"/>
              <a:ext cx="522426" cy="545210"/>
              <a:chOff x="5786812" y="6122200"/>
              <a:chExt cx="522426" cy="545210"/>
            </a:xfrm>
          </p:grpSpPr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32DE63EB-049C-C636-E56E-D68573E15A78}"/>
                  </a:ext>
                </a:extLst>
              </p:cNvPr>
              <p:cNvGrpSpPr/>
              <p:nvPr/>
            </p:nvGrpSpPr>
            <p:grpSpPr>
              <a:xfrm>
                <a:off x="5786812" y="6173058"/>
                <a:ext cx="81280" cy="494352"/>
                <a:chOff x="5640508" y="5800626"/>
                <a:chExt cx="81280" cy="494352"/>
              </a:xfrm>
            </p:grpSpPr>
            <p:sp>
              <p:nvSpPr>
                <p:cNvPr id="63" name="矩形: 圓角 62">
                  <a:extLst>
                    <a:ext uri="{FF2B5EF4-FFF2-40B4-BE49-F238E27FC236}">
                      <a16:creationId xmlns:a16="http://schemas.microsoft.com/office/drawing/2014/main" id="{B64C3951-0199-D577-A4B6-07FBDCFD39F6}"/>
                    </a:ext>
                  </a:extLst>
                </p:cNvPr>
                <p:cNvSpPr/>
                <p:nvPr/>
              </p:nvSpPr>
              <p:spPr>
                <a:xfrm>
                  <a:off x="5640508" y="5800626"/>
                  <a:ext cx="81280" cy="12192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5" name="矩形: 圓角 64">
                  <a:extLst>
                    <a:ext uri="{FF2B5EF4-FFF2-40B4-BE49-F238E27FC236}">
                      <a16:creationId xmlns:a16="http://schemas.microsoft.com/office/drawing/2014/main" id="{6CBF23A6-8B25-170A-E3E0-A514F37016A0}"/>
                    </a:ext>
                  </a:extLst>
                </p:cNvPr>
                <p:cNvSpPr/>
                <p:nvPr/>
              </p:nvSpPr>
              <p:spPr>
                <a:xfrm>
                  <a:off x="5640508" y="5986842"/>
                  <a:ext cx="81280" cy="121920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6" name="矩形: 圓角 65">
                  <a:extLst>
                    <a:ext uri="{FF2B5EF4-FFF2-40B4-BE49-F238E27FC236}">
                      <a16:creationId xmlns:a16="http://schemas.microsoft.com/office/drawing/2014/main" id="{FFC115E4-5635-48ED-4932-9C7689FECBBF}"/>
                    </a:ext>
                  </a:extLst>
                </p:cNvPr>
                <p:cNvSpPr/>
                <p:nvPr/>
              </p:nvSpPr>
              <p:spPr>
                <a:xfrm>
                  <a:off x="5640508" y="6173058"/>
                  <a:ext cx="81280" cy="121920"/>
                </a:xfrm>
                <a:prstGeom prst="round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18578A83-FAC6-B5E5-2201-FC3FA751DA21}"/>
                  </a:ext>
                </a:extLst>
              </p:cNvPr>
              <p:cNvSpPr txBox="1"/>
              <p:nvPr/>
            </p:nvSpPr>
            <p:spPr>
              <a:xfrm>
                <a:off x="5868092" y="6122200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中立</a:t>
                </a:r>
              </a:p>
            </p:txBody>
          </p:sp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F6D8FC37-1212-B551-2686-08F0058D0202}"/>
                  </a:ext>
                </a:extLst>
              </p:cNvPr>
              <p:cNvSpPr txBox="1"/>
              <p:nvPr/>
            </p:nvSpPr>
            <p:spPr>
              <a:xfrm>
                <a:off x="5864582" y="6299269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zh-TW" altLang="en-US" sz="10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負</a:t>
                </a:r>
                <a:r>
                  <a:rPr kumimoji="0" lang="zh-TW" altLang="en-US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面</a:t>
                </a:r>
              </a:p>
            </p:txBody>
          </p:sp>
        </p:grp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E8E0D2FD-97D6-8BCA-223D-30B9883C260F}"/>
                </a:ext>
              </a:extLst>
            </p:cNvPr>
            <p:cNvSpPr txBox="1"/>
            <p:nvPr/>
          </p:nvSpPr>
          <p:spPr>
            <a:xfrm>
              <a:off x="4817854" y="6406133"/>
              <a:ext cx="46004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0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正面</a:t>
              </a:r>
            </a:p>
          </p:txBody>
        </p:sp>
      </p:grpSp>
      <p:sp>
        <p:nvSpPr>
          <p:cNvPr id="87" name="投影片編號版面配置區 1">
            <a:extLst>
              <a:ext uri="{FF2B5EF4-FFF2-40B4-BE49-F238E27FC236}">
                <a16:creationId xmlns:a16="http://schemas.microsoft.com/office/drawing/2014/main" id="{5B68F21D-2888-29E6-2401-B4C97990970F}"/>
              </a:ext>
            </a:extLst>
          </p:cNvPr>
          <p:cNvSpPr txBox="1">
            <a:spLocks/>
          </p:cNvSpPr>
          <p:nvPr/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21</a:t>
            </a:fld>
            <a:endParaRPr lang="zh-TW" altLang="en-US" dirty="0"/>
          </a:p>
        </p:txBody>
      </p:sp>
      <p:graphicFrame>
        <p:nvGraphicFramePr>
          <p:cNvPr id="16" name="圖表 15">
            <a:extLst>
              <a:ext uri="{FF2B5EF4-FFF2-40B4-BE49-F238E27FC236}">
                <a16:creationId xmlns:a16="http://schemas.microsoft.com/office/drawing/2014/main" id="{3125F07A-D92E-1250-2644-198E977733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5765912"/>
              </p:ext>
            </p:extLst>
          </p:nvPr>
        </p:nvGraphicFramePr>
        <p:xfrm>
          <a:off x="7038036" y="4353931"/>
          <a:ext cx="4411720" cy="2053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  <p:pic>
        <p:nvPicPr>
          <p:cNvPr id="100" name="圖片 99">
            <a:extLst>
              <a:ext uri="{FF2B5EF4-FFF2-40B4-BE49-F238E27FC236}">
                <a16:creationId xmlns:a16="http://schemas.microsoft.com/office/drawing/2014/main" id="{2A55267E-160C-6942-2C9F-25D1A8D46BB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533" y="6453039"/>
            <a:ext cx="499392" cy="499392"/>
          </a:xfrm>
          <a:prstGeom prst="rect">
            <a:avLst/>
          </a:prstGeom>
        </p:spPr>
      </p:pic>
      <p:pic>
        <p:nvPicPr>
          <p:cNvPr id="101" name="圖片 100">
            <a:extLst>
              <a:ext uri="{FF2B5EF4-FFF2-40B4-BE49-F238E27FC236}">
                <a16:creationId xmlns:a16="http://schemas.microsoft.com/office/drawing/2014/main" id="{E8C84675-8655-35A2-28DC-AFABAE85314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606" y="5112762"/>
            <a:ext cx="499392" cy="499392"/>
          </a:xfrm>
          <a:prstGeom prst="rect">
            <a:avLst/>
          </a:prstGeom>
        </p:spPr>
      </p:pic>
      <p:sp>
        <p:nvSpPr>
          <p:cNvPr id="103" name="圖說文字: 直線 102">
            <a:extLst>
              <a:ext uri="{FF2B5EF4-FFF2-40B4-BE49-F238E27FC236}">
                <a16:creationId xmlns:a16="http://schemas.microsoft.com/office/drawing/2014/main" id="{833C1031-A3B4-9CBC-4FFC-270A940A27D1}"/>
              </a:ext>
            </a:extLst>
          </p:cNvPr>
          <p:cNvSpPr/>
          <p:nvPr/>
        </p:nvSpPr>
        <p:spPr>
          <a:xfrm>
            <a:off x="11168281" y="4578076"/>
            <a:ext cx="789127" cy="494313"/>
          </a:xfrm>
          <a:prstGeom prst="borderCallout1">
            <a:avLst>
              <a:gd name="adj1" fmla="val 48366"/>
              <a:gd name="adj2" fmla="val 648"/>
              <a:gd name="adj3" fmla="val 112500"/>
              <a:gd name="adj4" fmla="val -38333"/>
            </a:avLst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891F87A2-B9E2-F4F3-0374-A5DC1EAC2B0F}"/>
              </a:ext>
            </a:extLst>
          </p:cNvPr>
          <p:cNvSpPr txBox="1"/>
          <p:nvPr/>
        </p:nvSpPr>
        <p:spPr>
          <a:xfrm>
            <a:off x="11158971" y="4655955"/>
            <a:ext cx="847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月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935861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圖片 119">
            <a:extLst>
              <a:ext uri="{FF2B5EF4-FFF2-40B4-BE49-F238E27FC236}">
                <a16:creationId xmlns:a16="http://schemas.microsoft.com/office/drawing/2014/main" id="{D00C45DF-EF39-7A21-C120-7B3981B4F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55"/>
          <a:stretch/>
        </p:blipFill>
        <p:spPr>
          <a:xfrm>
            <a:off x="-3" y="321483"/>
            <a:ext cx="12192001" cy="659409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10ADA76-1A66-667E-0891-3656A83CE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56" y="365815"/>
            <a:ext cx="543001" cy="314369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AE994E2A-0629-4153-B660-6526708C7CB8}"/>
              </a:ext>
            </a:extLst>
          </p:cNvPr>
          <p:cNvSpPr/>
          <p:nvPr/>
        </p:nvSpPr>
        <p:spPr>
          <a:xfrm>
            <a:off x="1" y="-22901"/>
            <a:ext cx="12192000" cy="3752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877F9B0-CFDB-F8CE-5846-8C809BDC6233}"/>
              </a:ext>
            </a:extLst>
          </p:cNvPr>
          <p:cNvGrpSpPr/>
          <p:nvPr/>
        </p:nvGrpSpPr>
        <p:grpSpPr>
          <a:xfrm>
            <a:off x="4474443" y="1122138"/>
            <a:ext cx="6997482" cy="122337"/>
            <a:chOff x="4474443" y="1029681"/>
            <a:chExt cx="6997482" cy="122337"/>
          </a:xfrm>
        </p:grpSpPr>
        <p:sp>
          <p:nvSpPr>
            <p:cNvPr id="29" name="箭號: ＞形 28">
              <a:extLst>
                <a:ext uri="{FF2B5EF4-FFF2-40B4-BE49-F238E27FC236}">
                  <a16:creationId xmlns:a16="http://schemas.microsoft.com/office/drawing/2014/main" id="{A47C8DF7-4A78-4577-BDEE-04A9D4B1DAF7}"/>
                </a:ext>
              </a:extLst>
            </p:cNvPr>
            <p:cNvSpPr/>
            <p:nvPr/>
          </p:nvSpPr>
          <p:spPr>
            <a:xfrm rot="5400000">
              <a:off x="4483005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0" name="箭號: ＞形 29">
              <a:extLst>
                <a:ext uri="{FF2B5EF4-FFF2-40B4-BE49-F238E27FC236}">
                  <a16:creationId xmlns:a16="http://schemas.microsoft.com/office/drawing/2014/main" id="{04793F44-3426-43F4-9F14-D620DB527FC6}"/>
                </a:ext>
              </a:extLst>
            </p:cNvPr>
            <p:cNvSpPr/>
            <p:nvPr/>
          </p:nvSpPr>
          <p:spPr>
            <a:xfrm rot="5400000">
              <a:off x="5462519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1" name="箭號: ＞形 30">
              <a:extLst>
                <a:ext uri="{FF2B5EF4-FFF2-40B4-BE49-F238E27FC236}">
                  <a16:creationId xmlns:a16="http://schemas.microsoft.com/office/drawing/2014/main" id="{708A8DF0-B939-4C54-B1F9-FCC2E55395B6}"/>
                </a:ext>
              </a:extLst>
            </p:cNvPr>
            <p:cNvSpPr/>
            <p:nvPr/>
          </p:nvSpPr>
          <p:spPr>
            <a:xfrm rot="5400000">
              <a:off x="6408905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2" name="箭號: ＞形 31">
              <a:extLst>
                <a:ext uri="{FF2B5EF4-FFF2-40B4-BE49-F238E27FC236}">
                  <a16:creationId xmlns:a16="http://schemas.microsoft.com/office/drawing/2014/main" id="{85F6F890-F8FE-46BC-93DF-A9FFD23ADF3C}"/>
                </a:ext>
              </a:extLst>
            </p:cNvPr>
            <p:cNvSpPr/>
            <p:nvPr/>
          </p:nvSpPr>
          <p:spPr>
            <a:xfrm rot="5400000">
              <a:off x="7355292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3" name="箭號: ＞形 32">
              <a:extLst>
                <a:ext uri="{FF2B5EF4-FFF2-40B4-BE49-F238E27FC236}">
                  <a16:creationId xmlns:a16="http://schemas.microsoft.com/office/drawing/2014/main" id="{D1519140-4ECB-4935-9432-799B560B57A5}"/>
                </a:ext>
              </a:extLst>
            </p:cNvPr>
            <p:cNvSpPr/>
            <p:nvPr/>
          </p:nvSpPr>
          <p:spPr>
            <a:xfrm rot="5400000">
              <a:off x="8301679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5" name="箭號: ＞形 34">
              <a:extLst>
                <a:ext uri="{FF2B5EF4-FFF2-40B4-BE49-F238E27FC236}">
                  <a16:creationId xmlns:a16="http://schemas.microsoft.com/office/drawing/2014/main" id="{B48AD802-ABC4-45ED-A2D9-429E3EE852DA}"/>
                </a:ext>
              </a:extLst>
            </p:cNvPr>
            <p:cNvSpPr/>
            <p:nvPr/>
          </p:nvSpPr>
          <p:spPr>
            <a:xfrm rot="5400000">
              <a:off x="9248065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6" name="箭號: ＞形 35">
              <a:extLst>
                <a:ext uri="{FF2B5EF4-FFF2-40B4-BE49-F238E27FC236}">
                  <a16:creationId xmlns:a16="http://schemas.microsoft.com/office/drawing/2014/main" id="{4F839E70-4289-4BAF-8B49-FC8024BD694D}"/>
                </a:ext>
              </a:extLst>
            </p:cNvPr>
            <p:cNvSpPr/>
            <p:nvPr/>
          </p:nvSpPr>
          <p:spPr>
            <a:xfrm rot="5400000">
              <a:off x="10222697" y="1028067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7" name="箭號: ＞形 36">
              <a:extLst>
                <a:ext uri="{FF2B5EF4-FFF2-40B4-BE49-F238E27FC236}">
                  <a16:creationId xmlns:a16="http://schemas.microsoft.com/office/drawing/2014/main" id="{AFD40231-58CB-4DFD-9E7D-BD55F7B34A9D}"/>
                </a:ext>
              </a:extLst>
            </p:cNvPr>
            <p:cNvSpPr/>
            <p:nvPr/>
          </p:nvSpPr>
          <p:spPr>
            <a:xfrm rot="5400000">
              <a:off x="11347973" y="1028066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B05780E3-C48D-47B7-81C9-F099EF7CCE3E}"/>
              </a:ext>
            </a:extLst>
          </p:cNvPr>
          <p:cNvCxnSpPr>
            <a:cxnSpLocks/>
          </p:cNvCxnSpPr>
          <p:nvPr/>
        </p:nvCxnSpPr>
        <p:spPr>
          <a:xfrm>
            <a:off x="7815178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B8119B3F-1DC8-4F9F-B396-63D1DF6BDE54}"/>
              </a:ext>
            </a:extLst>
          </p:cNvPr>
          <p:cNvCxnSpPr>
            <a:cxnSpLocks/>
          </p:cNvCxnSpPr>
          <p:nvPr/>
        </p:nvCxnSpPr>
        <p:spPr>
          <a:xfrm>
            <a:off x="8999276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F1E073F8-F91D-4E09-A472-A37C597E604C}"/>
              </a:ext>
            </a:extLst>
          </p:cNvPr>
          <p:cNvCxnSpPr>
            <a:cxnSpLocks/>
          </p:cNvCxnSpPr>
          <p:nvPr/>
        </p:nvCxnSpPr>
        <p:spPr>
          <a:xfrm>
            <a:off x="9699816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89A73A43-9347-44CB-89C1-2C07FD456EFB}"/>
              </a:ext>
            </a:extLst>
          </p:cNvPr>
          <p:cNvCxnSpPr>
            <a:cxnSpLocks/>
          </p:cNvCxnSpPr>
          <p:nvPr/>
        </p:nvCxnSpPr>
        <p:spPr>
          <a:xfrm>
            <a:off x="10474748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1">
            <a:extLst>
              <a:ext uri="{FF2B5EF4-FFF2-40B4-BE49-F238E27FC236}">
                <a16:creationId xmlns:a16="http://schemas.microsoft.com/office/drawing/2014/main" id="{890B18AA-13E5-3CD2-E7DC-5B918A7E0D90}"/>
              </a:ext>
            </a:extLst>
          </p:cNvPr>
          <p:cNvGrpSpPr/>
          <p:nvPr/>
        </p:nvGrpSpPr>
        <p:grpSpPr>
          <a:xfrm>
            <a:off x="10601869" y="46015"/>
            <a:ext cx="1239513" cy="275468"/>
            <a:chOff x="10492080" y="-46441"/>
            <a:chExt cx="1239513" cy="275468"/>
          </a:xfrm>
        </p:grpSpPr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A7101D78-7A85-43D9-BD95-B293E348E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4329" y1="48159" x2="49351" y2="62323"/>
                          <a14:foregroundMark x1="49351" y1="62323" x2="39394" y2="51558"/>
                          <a14:foregroundMark x1="39394" y1="51558" x2="42208" y2="36827"/>
                          <a14:foregroundMark x1="42208" y1="36827" x2="52165" y2="30878"/>
                          <a14:foregroundMark x1="52165" y1="30878" x2="50000" y2="46742"/>
                          <a14:foregroundMark x1="50000" y1="46742" x2="42208" y2="59490"/>
                          <a14:foregroundMark x1="42208" y1="59490" x2="46753" y2="44759"/>
                          <a14:foregroundMark x1="46753" y1="44759" x2="54329" y2="33144"/>
                          <a14:foregroundMark x1="54329" y1="33144" x2="50649" y2="47025"/>
                          <a14:foregroundMark x1="50649" y1="47025" x2="54978" y2="29462"/>
                          <a14:foregroundMark x1="54978" y1="29462" x2="50000" y2="45609"/>
                          <a14:foregroundMark x1="50000" y1="45609" x2="57359" y2="28612"/>
                          <a14:foregroundMark x1="57359" y1="28612" x2="58658" y2="30595"/>
                          <a14:foregroundMark x1="51299" y1="69688" x2="48977" y2="83871"/>
                          <a14:foregroundMark x1="47346" y1="86398" x2="44589" y2="74221"/>
                          <a14:foregroundMark x1="44589" y1="74221" x2="51948" y2="73371"/>
                          <a14:foregroundMark x1="44589" y1="87252" x2="53896" y2="875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8492" y="-46441"/>
              <a:ext cx="358152" cy="273653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1D55DE25-067F-48C0-A1FF-6E1BEE663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1193" y1="22671" x2="36648" y2="38820"/>
                          <a14:foregroundMark x1="36648" y1="38820" x2="59659" y2="30435"/>
                          <a14:foregroundMark x1="59659" y1="30435" x2="60511" y2="50621"/>
                          <a14:foregroundMark x1="60511" y1="50621" x2="53693" y2="67702"/>
                          <a14:foregroundMark x1="53693" y1="67702" x2="69318" y2="53106"/>
                          <a14:foregroundMark x1="69318" y1="53106" x2="69034" y2="59317"/>
                          <a14:foregroundMark x1="40625" y1="54658" x2="51136" y2="87578"/>
                          <a14:foregroundMark x1="46591" y1="51863" x2="53409" y2="65839"/>
                          <a14:foregroundMark x1="53409" y1="65839" x2="53693" y2="67391"/>
                          <a14:foregroundMark x1="49716" y1="49689" x2="52841" y2="55590"/>
                          <a14:foregroundMark x1="47159" y1="48137" x2="48864" y2="64596"/>
                          <a14:foregroundMark x1="48864" y1="64596" x2="44886" y2="48137"/>
                          <a14:foregroundMark x1="44886" y1="48137" x2="61080" y2="45031"/>
                          <a14:foregroundMark x1="61080" y1="45031" x2="69886" y2="57143"/>
                          <a14:foregroundMark x1="69886" y1="57143" x2="72727" y2="73602"/>
                          <a14:foregroundMark x1="72727" y1="73602" x2="69034" y2="79503"/>
                          <a14:foregroundMark x1="64489" y1="75155" x2="61364" y2="59006"/>
                          <a14:foregroundMark x1="61364" y1="59006" x2="65625" y2="74534"/>
                          <a14:foregroundMark x1="65625" y1="74534" x2="68466" y2="74534"/>
                          <a14:foregroundMark x1="71023" y1="50932" x2="65057" y2="43789"/>
                          <a14:foregroundMark x1="46307" y1="45342" x2="47159" y2="45031"/>
                          <a14:foregroundMark x1="29261" y1="44720" x2="32670" y2="78571"/>
                          <a14:foregroundMark x1="26705" y1="45652" x2="29830" y2="72981"/>
                          <a14:foregroundMark x1="27841" y1="23913" x2="29545" y2="26398"/>
                          <a14:foregroundMark x1="32670" y1="30745" x2="30114" y2="27640"/>
                          <a14:foregroundMark x1="25284" y1="34472" x2="27841" y2="31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3093" y="-34670"/>
              <a:ext cx="275399" cy="251927"/>
            </a:xfrm>
            <a:prstGeom prst="rect">
              <a:avLst/>
            </a:prstGeom>
          </p:spPr>
        </p:pic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9656D721-E3B9-4D5E-81C8-F30ABDA8F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6644" y="-46441"/>
              <a:ext cx="314949" cy="275468"/>
            </a:xfrm>
            <a:prstGeom prst="rect">
              <a:avLst/>
            </a:prstGeom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C1AAFC57-2807-437C-BB1F-60EB67E14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0730" y1="16168" x2="75843" y2="20060"/>
                          <a14:foregroundMark x1="75843" y1="20060" x2="79213" y2="57485"/>
                          <a14:foregroundMark x1="79213" y1="57485" x2="62921" y2="67066"/>
                          <a14:foregroundMark x1="62921" y1="67066" x2="43539" y2="62874"/>
                          <a14:foregroundMark x1="43539" y1="62874" x2="42135" y2="45509"/>
                          <a14:foregroundMark x1="42135" y1="45509" x2="57865" y2="39521"/>
                          <a14:foregroundMark x1="57865" y1="39521" x2="55056" y2="55689"/>
                          <a14:foregroundMark x1="55056" y1="55689" x2="28090" y2="50000"/>
                          <a14:foregroundMark x1="28090" y1="50000" x2="34831" y2="35030"/>
                          <a14:foregroundMark x1="34831" y1="35030" x2="37921" y2="35030"/>
                          <a14:foregroundMark x1="32022" y1="17964" x2="57022" y2="35928"/>
                          <a14:foregroundMark x1="53652" y1="20958" x2="69101" y2="30838"/>
                          <a14:foregroundMark x1="69101" y1="30838" x2="40449" y2="22754"/>
                          <a14:foregroundMark x1="51124" y1="23353" x2="35393" y2="29042"/>
                          <a14:foregroundMark x1="35393" y1="29042" x2="25281" y2="44910"/>
                          <a14:foregroundMark x1="25281" y1="44910" x2="29775" y2="61377"/>
                          <a14:foregroundMark x1="29775" y1="61377" x2="39326" y2="74551"/>
                          <a14:foregroundMark x1="39326" y1="74551" x2="55056" y2="78443"/>
                          <a14:foregroundMark x1="55056" y1="78443" x2="57303" y2="76946"/>
                          <a14:foregroundMark x1="57303" y1="76647" x2="36236" y2="71557"/>
                          <a14:foregroundMark x1="36236" y1="71557" x2="21629" y2="61677"/>
                          <a14:foregroundMark x1="21629" y1="61677" x2="25562" y2="43713"/>
                          <a14:foregroundMark x1="25562" y1="43713" x2="25000" y2="41317"/>
                          <a14:foregroundMark x1="26404" y1="33533" x2="32865" y2="22156"/>
                          <a14:foregroundMark x1="61517" y1="29641" x2="73876" y2="40120"/>
                          <a14:foregroundMark x1="73876" y1="40120" x2="73876" y2="56886"/>
                          <a14:foregroundMark x1="73876" y1="56886" x2="60955" y2="66766"/>
                          <a14:foregroundMark x1="60955" y1="66766" x2="69382" y2="81138"/>
                          <a14:foregroundMark x1="70787" y1="76946" x2="70506" y2="622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2080" y="-22901"/>
              <a:ext cx="268523" cy="251928"/>
            </a:xfrm>
            <a:prstGeom prst="rect">
              <a:avLst/>
            </a:prstGeom>
          </p:spPr>
        </p:pic>
      </p:grpSp>
      <p:pic>
        <p:nvPicPr>
          <p:cNvPr id="64" name="圖形 63" descr="皇冠">
            <a:extLst>
              <a:ext uri="{FF2B5EF4-FFF2-40B4-BE49-F238E27FC236}">
                <a16:creationId xmlns:a16="http://schemas.microsoft.com/office/drawing/2014/main" id="{414B169E-D1E7-403C-88ED-000E403B3B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685927">
            <a:off x="11303795" y="442143"/>
            <a:ext cx="226367" cy="2263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BD8D158-E68A-E720-7CAE-A1D6C7FF66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7388" y="402536"/>
            <a:ext cx="2431052" cy="967522"/>
          </a:xfrm>
          <a:prstGeom prst="rect">
            <a:avLst/>
          </a:prstGeom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FF421D22-1ECE-8603-6483-6BDFF0BAA01A}"/>
              </a:ext>
            </a:extLst>
          </p:cNvPr>
          <p:cNvSpPr txBox="1"/>
          <p:nvPr/>
        </p:nvSpPr>
        <p:spPr>
          <a:xfrm>
            <a:off x="3605481" y="2794655"/>
            <a:ext cx="3179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資料分析時間：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2022/1/1~2022/5/1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C475E597-3C65-C6F6-279A-687A1057C074}"/>
              </a:ext>
            </a:extLst>
          </p:cNvPr>
          <p:cNvGrpSpPr/>
          <p:nvPr/>
        </p:nvGrpSpPr>
        <p:grpSpPr>
          <a:xfrm>
            <a:off x="1111181" y="1594525"/>
            <a:ext cx="9781701" cy="1327994"/>
            <a:chOff x="-1717344" y="37993"/>
            <a:chExt cx="9781701" cy="1327994"/>
          </a:xfrm>
        </p:grpSpPr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0CC8BEC2-10EC-8D3B-0179-86283207B3DB}"/>
                </a:ext>
              </a:extLst>
            </p:cNvPr>
            <p:cNvSpPr/>
            <p:nvPr/>
          </p:nvSpPr>
          <p:spPr>
            <a:xfrm>
              <a:off x="-1717344" y="37993"/>
              <a:ext cx="9781701" cy="1327994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4" name="矩形: 圓角 4">
              <a:extLst>
                <a:ext uri="{FF2B5EF4-FFF2-40B4-BE49-F238E27FC236}">
                  <a16:creationId xmlns:a16="http://schemas.microsoft.com/office/drawing/2014/main" id="{45C654FF-4C1C-8597-7157-28F8246D2227}"/>
                </a:ext>
              </a:extLst>
            </p:cNvPr>
            <p:cNvSpPr txBox="1"/>
            <p:nvPr/>
          </p:nvSpPr>
          <p:spPr>
            <a:xfrm>
              <a:off x="230192" y="371835"/>
              <a:ext cx="1093528" cy="660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8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館長</a:t>
              </a:r>
            </a:p>
          </p:txBody>
        </p:sp>
      </p:grp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5421ADCE-5721-BA9F-09FC-9D5D97D39636}"/>
              </a:ext>
            </a:extLst>
          </p:cNvPr>
          <p:cNvSpPr/>
          <p:nvPr/>
        </p:nvSpPr>
        <p:spPr>
          <a:xfrm>
            <a:off x="1289717" y="1737560"/>
            <a:ext cx="1322611" cy="1062395"/>
          </a:xfrm>
          <a:prstGeom prst="roundRect">
            <a:avLst>
              <a:gd name="adj" fmla="val 10000"/>
            </a:avLst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2000" r="-22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BEBA805-8A3E-9897-36FB-48474FE1548F}"/>
              </a:ext>
            </a:extLst>
          </p:cNvPr>
          <p:cNvGrpSpPr/>
          <p:nvPr/>
        </p:nvGrpSpPr>
        <p:grpSpPr>
          <a:xfrm>
            <a:off x="4365858" y="1881117"/>
            <a:ext cx="3422016" cy="709885"/>
            <a:chOff x="7179853" y="3812686"/>
            <a:chExt cx="3422016" cy="709885"/>
          </a:xfrm>
        </p:grpSpPr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5D288CCB-F7E6-8BBB-48A5-1C5C134A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>
                          <a14:foregroundMark x1="53415" y1="31641" x2="48293" y2="38867"/>
                          <a14:foregroundMark x1="48293" y1="38867" x2="47317" y2="51563"/>
                          <a14:foregroundMark x1="47317" y1="51563" x2="49146" y2="667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9853" y="3876026"/>
              <a:ext cx="1035482" cy="646545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CA11170B-0CC0-E2E3-F008-9CB5443BB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>
                          <a14:foregroundMark x1="34500" y1="29200" x2="64900" y2="33000"/>
                          <a14:foregroundMark x1="64900" y1="33000" x2="71000" y2="38300"/>
                          <a14:foregroundMark x1="71000" y1="38300" x2="74000" y2="46800"/>
                          <a14:foregroundMark x1="74000" y1="46800" x2="74700" y2="55700"/>
                          <a14:foregroundMark x1="74700" y1="55700" x2="72800" y2="65100"/>
                          <a14:foregroundMark x1="72800" y1="65100" x2="66700" y2="70600"/>
                          <a14:foregroundMark x1="66700" y1="70600" x2="40600" y2="73100"/>
                          <a14:foregroundMark x1="40600" y1="73100" x2="31300" y2="66500"/>
                          <a14:foregroundMark x1="31300" y1="66500" x2="29000" y2="44500"/>
                          <a14:foregroundMark x1="29000" y1="44500" x2="31200" y2="34800"/>
                          <a14:foregroundMark x1="31200" y1="34800" x2="34200" y2="30200"/>
                          <a14:foregroundMark x1="51600" y1="44700" x2="59000" y2="44800"/>
                          <a14:foregroundMark x1="59000" y1="44800" x2="50200" y2="52100"/>
                          <a14:foregroundMark x1="50200" y1="52100" x2="40300" y2="42900"/>
                          <a14:foregroundMark x1="40300" y1="42900" x2="38600" y2="33400"/>
                          <a14:foregroundMark x1="38600" y1="33400" x2="47200" y2="30300"/>
                          <a14:foregroundMark x1="47200" y1="30300" x2="58000" y2="34700"/>
                          <a14:foregroundMark x1="58000" y1="34700" x2="63800" y2="47100"/>
                          <a14:foregroundMark x1="63800" y1="47100" x2="62900" y2="51800"/>
                          <a14:foregroundMark x1="70500" y1="55700" x2="55300" y2="56000"/>
                          <a14:foregroundMark x1="55300" y1="56000" x2="48000" y2="50900"/>
                          <a14:foregroundMark x1="48000" y1="50900" x2="54000" y2="43400"/>
                          <a14:foregroundMark x1="54000" y1="43400" x2="61900" y2="46000"/>
                          <a14:foregroundMark x1="61900" y1="46000" x2="63000" y2="55300"/>
                          <a14:foregroundMark x1="63000" y1="55300" x2="43800" y2="49900"/>
                          <a14:foregroundMark x1="43800" y1="49900" x2="36300" y2="44100"/>
                          <a14:foregroundMark x1="36300" y1="44100" x2="43400" y2="45200"/>
                          <a14:foregroundMark x1="43400" y1="45200" x2="49000" y2="50900"/>
                          <a14:foregroundMark x1="49000" y1="50900" x2="49600" y2="60400"/>
                          <a14:foregroundMark x1="49600" y1="60400" x2="48400" y2="57200"/>
                          <a14:foregroundMark x1="65400" y1="71900" x2="72400" y2="71200"/>
                          <a14:foregroundMark x1="72400" y1="71200" x2="75500" y2="64600"/>
                          <a14:foregroundMark x1="75500" y1="64600" x2="74500" y2="56300"/>
                          <a14:foregroundMark x1="74500" y1="56300" x2="77000" y2="48500"/>
                          <a14:foregroundMark x1="77000" y1="48500" x2="75900" y2="37600"/>
                          <a14:foregroundMark x1="75900" y1="37600" x2="72900" y2="30900"/>
                          <a14:foregroundMark x1="72900" y1="30900" x2="64200" y2="26200"/>
                          <a14:foregroundMark x1="64200" y1="26200" x2="38700" y2="21100"/>
                          <a14:foregroundMark x1="38700" y1="21100" x2="31600" y2="24500"/>
                          <a14:foregroundMark x1="31600" y1="24500" x2="25300" y2="32200"/>
                          <a14:foregroundMark x1="25300" y1="32200" x2="30000" y2="61500"/>
                          <a14:foregroundMark x1="30000" y1="61500" x2="35500" y2="72300"/>
                          <a14:foregroundMark x1="35500" y1="72300" x2="50200" y2="77400"/>
                          <a14:foregroundMark x1="50200" y1="77400" x2="60400" y2="77600"/>
                          <a14:foregroundMark x1="60400" y1="77600" x2="69500" y2="76700"/>
                          <a14:foregroundMark x1="69500" y1="76700" x2="78300" y2="73100"/>
                          <a14:foregroundMark x1="78300" y1="73100" x2="76100" y2="24900"/>
                          <a14:foregroundMark x1="76100" y1="24900" x2="49700" y2="18400"/>
                          <a14:foregroundMark x1="49700" y1="18400" x2="41800" y2="19000"/>
                          <a14:foregroundMark x1="41800" y1="19000" x2="26900" y2="23400"/>
                          <a14:foregroundMark x1="26900" y1="23400" x2="22800" y2="29200"/>
                          <a14:foregroundMark x1="22800" y1="29200" x2="18700" y2="56600"/>
                          <a14:foregroundMark x1="18700" y1="56600" x2="24500" y2="73100"/>
                          <a14:foregroundMark x1="24500" y1="73100" x2="28600" y2="79200"/>
                          <a14:foregroundMark x1="28600" y1="79200" x2="39800" y2="84400"/>
                          <a14:foregroundMark x1="40300" y1="75900" x2="33300" y2="72700"/>
                          <a14:foregroundMark x1="33300" y1="72700" x2="20600" y2="52200"/>
                          <a14:foregroundMark x1="20600" y1="52200" x2="19600" y2="44900"/>
                          <a14:foregroundMark x1="19600" y1="44900" x2="20400" y2="40700"/>
                          <a14:foregroundMark x1="68300" y1="20100" x2="77900" y2="25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7112" y="3812686"/>
              <a:ext cx="684757" cy="684757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62DE9689-894D-6A32-DB40-312643A61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6953" y="3934351"/>
              <a:ext cx="509689" cy="509689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66F9BA06-9E07-C07F-76A2-206CED20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315" y="3934351"/>
              <a:ext cx="494592" cy="494592"/>
            </a:xfrm>
            <a:prstGeom prst="rect">
              <a:avLst/>
            </a:prstGeom>
          </p:spPr>
        </p:pic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BE64B6F0-91C1-9A05-D06B-DD228BEED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000" b="90000" l="10000" r="90000">
                          <a14:foregroundMark x1="48535" y1="52148" x2="53027" y2="59619"/>
                          <a14:foregroundMark x1="45557" y1="47656" x2="54541" y2="566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8863" y="3822441"/>
              <a:ext cx="684756" cy="684756"/>
            </a:xfrm>
            <a:prstGeom prst="rect">
              <a:avLst/>
            </a:prstGeom>
          </p:spPr>
        </p:pic>
      </p:grp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3F9255CA-5E13-2789-C22B-AF49C533CEC7}"/>
              </a:ext>
            </a:extLst>
          </p:cNvPr>
          <p:cNvSpPr txBox="1"/>
          <p:nvPr/>
        </p:nvSpPr>
        <p:spPr>
          <a:xfrm>
            <a:off x="7635569" y="2538647"/>
            <a:ext cx="3179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資料分析時間：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2022/1/1~2022/5/1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71ED324B-F7AB-9104-2E37-584DBA727706}"/>
              </a:ext>
            </a:extLst>
          </p:cNvPr>
          <p:cNvCxnSpPr>
            <a:cxnSpLocks/>
          </p:cNvCxnSpPr>
          <p:nvPr/>
        </p:nvCxnSpPr>
        <p:spPr>
          <a:xfrm>
            <a:off x="7825195" y="568907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>
            <a:extLst>
              <a:ext uri="{FF2B5EF4-FFF2-40B4-BE49-F238E27FC236}">
                <a16:creationId xmlns:a16="http://schemas.microsoft.com/office/drawing/2014/main" id="{27089E75-DD6E-904F-65F1-FC556DECD1F8}"/>
              </a:ext>
            </a:extLst>
          </p:cNvPr>
          <p:cNvCxnSpPr>
            <a:cxnSpLocks/>
          </p:cNvCxnSpPr>
          <p:nvPr/>
        </p:nvCxnSpPr>
        <p:spPr>
          <a:xfrm>
            <a:off x="9009293" y="568907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C449889F-83BA-1076-BCB4-14C5BBB969C4}"/>
              </a:ext>
            </a:extLst>
          </p:cNvPr>
          <p:cNvCxnSpPr>
            <a:cxnSpLocks/>
          </p:cNvCxnSpPr>
          <p:nvPr/>
        </p:nvCxnSpPr>
        <p:spPr>
          <a:xfrm>
            <a:off x="9709833" y="568907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>
            <a:extLst>
              <a:ext uri="{FF2B5EF4-FFF2-40B4-BE49-F238E27FC236}">
                <a16:creationId xmlns:a16="http://schemas.microsoft.com/office/drawing/2014/main" id="{7EAF3BB6-0A68-DD9E-71CB-14280402EC4C}"/>
              </a:ext>
            </a:extLst>
          </p:cNvPr>
          <p:cNvCxnSpPr>
            <a:cxnSpLocks/>
          </p:cNvCxnSpPr>
          <p:nvPr/>
        </p:nvCxnSpPr>
        <p:spPr>
          <a:xfrm>
            <a:off x="10484765" y="568907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圖形 116" descr="皇冠">
            <a:extLst>
              <a:ext uri="{FF2B5EF4-FFF2-40B4-BE49-F238E27FC236}">
                <a16:creationId xmlns:a16="http://schemas.microsoft.com/office/drawing/2014/main" id="{6DC8C7CA-0A38-60A2-41A9-FCBBE56BE5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685927">
            <a:off x="11313812" y="452342"/>
            <a:ext cx="226367" cy="226367"/>
          </a:xfrm>
          <a:prstGeom prst="rect">
            <a:avLst/>
          </a:prstGeom>
        </p:spPr>
      </p:pic>
      <p:pic>
        <p:nvPicPr>
          <p:cNvPr id="118" name="圖片 117">
            <a:extLst>
              <a:ext uri="{FF2B5EF4-FFF2-40B4-BE49-F238E27FC236}">
                <a16:creationId xmlns:a16="http://schemas.microsoft.com/office/drawing/2014/main" id="{16A1CEF8-1317-61BA-4955-1C7D123BED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402162" y="627169"/>
            <a:ext cx="142895" cy="190527"/>
          </a:xfrm>
          <a:prstGeom prst="rect">
            <a:avLst/>
          </a:prstGeom>
        </p:spPr>
      </p:pic>
      <p:pic>
        <p:nvPicPr>
          <p:cNvPr id="119" name="圖片 118">
            <a:extLst>
              <a:ext uri="{FF2B5EF4-FFF2-40B4-BE49-F238E27FC236}">
                <a16:creationId xmlns:a16="http://schemas.microsoft.com/office/drawing/2014/main" id="{020C86EB-AB60-9DB8-5216-4794A091CCF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413317" y="550184"/>
            <a:ext cx="274480" cy="83537"/>
          </a:xfrm>
          <a:prstGeom prst="rect">
            <a:avLst/>
          </a:prstGeom>
        </p:spPr>
      </p:pic>
      <p:cxnSp>
        <p:nvCxnSpPr>
          <p:cNvPr id="121" name="直線接點 120">
            <a:extLst>
              <a:ext uri="{FF2B5EF4-FFF2-40B4-BE49-F238E27FC236}">
                <a16:creationId xmlns:a16="http://schemas.microsoft.com/office/drawing/2014/main" id="{5AACA752-25A4-6F22-C035-CC1DC7E48FFF}"/>
              </a:ext>
            </a:extLst>
          </p:cNvPr>
          <p:cNvCxnSpPr>
            <a:cxnSpLocks/>
          </p:cNvCxnSpPr>
          <p:nvPr/>
        </p:nvCxnSpPr>
        <p:spPr>
          <a:xfrm>
            <a:off x="7833091" y="579996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接點 121">
            <a:extLst>
              <a:ext uri="{FF2B5EF4-FFF2-40B4-BE49-F238E27FC236}">
                <a16:creationId xmlns:a16="http://schemas.microsoft.com/office/drawing/2014/main" id="{79222E02-12EC-8FA0-E838-67C5162346E7}"/>
              </a:ext>
            </a:extLst>
          </p:cNvPr>
          <p:cNvCxnSpPr>
            <a:cxnSpLocks/>
          </p:cNvCxnSpPr>
          <p:nvPr/>
        </p:nvCxnSpPr>
        <p:spPr>
          <a:xfrm>
            <a:off x="9017189" y="579996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C5885F28-F0D1-BCE0-996E-3E4AD347BF63}"/>
              </a:ext>
            </a:extLst>
          </p:cNvPr>
          <p:cNvCxnSpPr>
            <a:cxnSpLocks/>
          </p:cNvCxnSpPr>
          <p:nvPr/>
        </p:nvCxnSpPr>
        <p:spPr>
          <a:xfrm>
            <a:off x="9717729" y="579996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接點 123">
            <a:extLst>
              <a:ext uri="{FF2B5EF4-FFF2-40B4-BE49-F238E27FC236}">
                <a16:creationId xmlns:a16="http://schemas.microsoft.com/office/drawing/2014/main" id="{438246B9-6F17-1837-1A00-5CFC7342DB58}"/>
              </a:ext>
            </a:extLst>
          </p:cNvPr>
          <p:cNvCxnSpPr>
            <a:cxnSpLocks/>
          </p:cNvCxnSpPr>
          <p:nvPr/>
        </p:nvCxnSpPr>
        <p:spPr>
          <a:xfrm>
            <a:off x="10492661" y="579996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圖片 124">
            <a:extLst>
              <a:ext uri="{FF2B5EF4-FFF2-40B4-BE49-F238E27FC236}">
                <a16:creationId xmlns:a16="http://schemas.microsoft.com/office/drawing/2014/main" id="{948FAADA-01DC-C4EB-731D-52A63D4C464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12927" y="648729"/>
            <a:ext cx="142895" cy="190527"/>
          </a:xfrm>
          <a:prstGeom prst="rect">
            <a:avLst/>
          </a:prstGeom>
        </p:spPr>
      </p:pic>
      <p:pic>
        <p:nvPicPr>
          <p:cNvPr id="126" name="圖片 125">
            <a:extLst>
              <a:ext uri="{FF2B5EF4-FFF2-40B4-BE49-F238E27FC236}">
                <a16:creationId xmlns:a16="http://schemas.microsoft.com/office/drawing/2014/main" id="{C5B6B52B-70D7-5B28-CFE1-179E67E13A4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87874" y="565192"/>
            <a:ext cx="274480" cy="83537"/>
          </a:xfrm>
          <a:prstGeom prst="rect">
            <a:avLst/>
          </a:prstGeom>
        </p:spPr>
      </p:pic>
      <p:pic>
        <p:nvPicPr>
          <p:cNvPr id="127" name="圖片 126">
            <a:extLst>
              <a:ext uri="{FF2B5EF4-FFF2-40B4-BE49-F238E27FC236}">
                <a16:creationId xmlns:a16="http://schemas.microsoft.com/office/drawing/2014/main" id="{1FBC58D9-932C-12C5-A511-983B51157B6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22592" y="638258"/>
            <a:ext cx="142895" cy="190527"/>
          </a:xfrm>
          <a:prstGeom prst="rect">
            <a:avLst/>
          </a:prstGeom>
        </p:spPr>
      </p:pic>
      <p:pic>
        <p:nvPicPr>
          <p:cNvPr id="128" name="圖片 127">
            <a:extLst>
              <a:ext uri="{FF2B5EF4-FFF2-40B4-BE49-F238E27FC236}">
                <a16:creationId xmlns:a16="http://schemas.microsoft.com/office/drawing/2014/main" id="{CFF1B10D-2E89-90B3-4DD7-EAF13C19B7E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79949" y="554721"/>
            <a:ext cx="274480" cy="83537"/>
          </a:xfrm>
          <a:prstGeom prst="rect">
            <a:avLst/>
          </a:prstGeom>
        </p:spPr>
      </p:pic>
      <p:pic>
        <p:nvPicPr>
          <p:cNvPr id="129" name="圖片 128">
            <a:extLst>
              <a:ext uri="{FF2B5EF4-FFF2-40B4-BE49-F238E27FC236}">
                <a16:creationId xmlns:a16="http://schemas.microsoft.com/office/drawing/2014/main" id="{A9599DDF-46F0-7CCB-6A37-6B1B1C74E1C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517641" y="573047"/>
            <a:ext cx="274480" cy="83537"/>
          </a:xfrm>
          <a:prstGeom prst="rect">
            <a:avLst/>
          </a:prstGeom>
        </p:spPr>
      </p:pic>
      <p:pic>
        <p:nvPicPr>
          <p:cNvPr id="130" name="圖片 129">
            <a:extLst>
              <a:ext uri="{FF2B5EF4-FFF2-40B4-BE49-F238E27FC236}">
                <a16:creationId xmlns:a16="http://schemas.microsoft.com/office/drawing/2014/main" id="{F83A6F70-295D-238E-501E-275CF819309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679861" y="635685"/>
            <a:ext cx="142895" cy="190527"/>
          </a:xfrm>
          <a:prstGeom prst="rect">
            <a:avLst/>
          </a:prstGeom>
        </p:spPr>
      </p:pic>
      <p:pic>
        <p:nvPicPr>
          <p:cNvPr id="131" name="圖片 130">
            <a:extLst>
              <a:ext uri="{FF2B5EF4-FFF2-40B4-BE49-F238E27FC236}">
                <a16:creationId xmlns:a16="http://schemas.microsoft.com/office/drawing/2014/main" id="{1C7A3315-E33C-F112-ADC7-548A70C4ACB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410058" y="638258"/>
            <a:ext cx="142895" cy="190527"/>
          </a:xfrm>
          <a:prstGeom prst="rect">
            <a:avLst/>
          </a:prstGeom>
        </p:spPr>
      </p:pic>
      <p:pic>
        <p:nvPicPr>
          <p:cNvPr id="132" name="圖片 131">
            <a:extLst>
              <a:ext uri="{FF2B5EF4-FFF2-40B4-BE49-F238E27FC236}">
                <a16:creationId xmlns:a16="http://schemas.microsoft.com/office/drawing/2014/main" id="{93C5F335-0866-5FEB-0EE3-EC32C00944F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421213" y="561273"/>
            <a:ext cx="274480" cy="83537"/>
          </a:xfrm>
          <a:prstGeom prst="rect">
            <a:avLst/>
          </a:prstGeom>
        </p:spPr>
      </p:pic>
      <p:sp>
        <p:nvSpPr>
          <p:cNvPr id="87" name="投影片編號版面配置區 1">
            <a:extLst>
              <a:ext uri="{FF2B5EF4-FFF2-40B4-BE49-F238E27FC236}">
                <a16:creationId xmlns:a16="http://schemas.microsoft.com/office/drawing/2014/main" id="{5B68F21D-2888-29E6-2401-B4C97990970F}"/>
              </a:ext>
            </a:extLst>
          </p:cNvPr>
          <p:cNvSpPr txBox="1">
            <a:spLocks/>
          </p:cNvSpPr>
          <p:nvPr/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22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C0C5CF6-CD42-B94F-196D-AD0BEF1ADFD7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t="1418"/>
          <a:stretch/>
        </p:blipFill>
        <p:spPr>
          <a:xfrm>
            <a:off x="3205411" y="3213649"/>
            <a:ext cx="5781178" cy="3701931"/>
          </a:xfrm>
          <a:prstGeom prst="rect">
            <a:avLst/>
          </a:prstGeom>
        </p:spPr>
      </p:pic>
      <p:sp>
        <p:nvSpPr>
          <p:cNvPr id="85" name="語音泡泡: 圓角矩形 84">
            <a:extLst>
              <a:ext uri="{FF2B5EF4-FFF2-40B4-BE49-F238E27FC236}">
                <a16:creationId xmlns:a16="http://schemas.microsoft.com/office/drawing/2014/main" id="{767B83FB-27D2-1905-8FC4-847556CA7ABA}"/>
              </a:ext>
            </a:extLst>
          </p:cNvPr>
          <p:cNvSpPr/>
          <p:nvPr/>
        </p:nvSpPr>
        <p:spPr>
          <a:xfrm flipH="1" flipV="1">
            <a:off x="2978439" y="3050077"/>
            <a:ext cx="6261063" cy="4066278"/>
          </a:xfrm>
          <a:prstGeom prst="wedgeRoundRectCallout">
            <a:avLst>
              <a:gd name="adj1" fmla="val -11498"/>
              <a:gd name="adj2" fmla="val 63834"/>
              <a:gd name="adj3" fmla="val 1666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20000"/>
                  <a:lumOff val="80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159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圖片 119">
            <a:extLst>
              <a:ext uri="{FF2B5EF4-FFF2-40B4-BE49-F238E27FC236}">
                <a16:creationId xmlns:a16="http://schemas.microsoft.com/office/drawing/2014/main" id="{D00C45DF-EF39-7A21-C120-7B3981B4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331237"/>
            <a:ext cx="12192001" cy="679487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10ADA76-1A66-667E-0891-3656A83CE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56" y="365815"/>
            <a:ext cx="543001" cy="314369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AE994E2A-0629-4153-B660-6526708C7CB8}"/>
              </a:ext>
            </a:extLst>
          </p:cNvPr>
          <p:cNvSpPr/>
          <p:nvPr/>
        </p:nvSpPr>
        <p:spPr>
          <a:xfrm>
            <a:off x="1" y="-22901"/>
            <a:ext cx="12192000" cy="3752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877F9B0-CFDB-F8CE-5846-8C809BDC6233}"/>
              </a:ext>
            </a:extLst>
          </p:cNvPr>
          <p:cNvGrpSpPr/>
          <p:nvPr/>
        </p:nvGrpSpPr>
        <p:grpSpPr>
          <a:xfrm>
            <a:off x="4474443" y="1122138"/>
            <a:ext cx="6997482" cy="122337"/>
            <a:chOff x="4474443" y="1029681"/>
            <a:chExt cx="6997482" cy="122337"/>
          </a:xfrm>
        </p:grpSpPr>
        <p:sp>
          <p:nvSpPr>
            <p:cNvPr id="29" name="箭號: ＞形 28">
              <a:extLst>
                <a:ext uri="{FF2B5EF4-FFF2-40B4-BE49-F238E27FC236}">
                  <a16:creationId xmlns:a16="http://schemas.microsoft.com/office/drawing/2014/main" id="{A47C8DF7-4A78-4577-BDEE-04A9D4B1DAF7}"/>
                </a:ext>
              </a:extLst>
            </p:cNvPr>
            <p:cNvSpPr/>
            <p:nvPr/>
          </p:nvSpPr>
          <p:spPr>
            <a:xfrm rot="5400000">
              <a:off x="4483005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0" name="箭號: ＞形 29">
              <a:extLst>
                <a:ext uri="{FF2B5EF4-FFF2-40B4-BE49-F238E27FC236}">
                  <a16:creationId xmlns:a16="http://schemas.microsoft.com/office/drawing/2014/main" id="{04793F44-3426-43F4-9F14-D620DB527FC6}"/>
                </a:ext>
              </a:extLst>
            </p:cNvPr>
            <p:cNvSpPr/>
            <p:nvPr/>
          </p:nvSpPr>
          <p:spPr>
            <a:xfrm rot="5400000">
              <a:off x="5462519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1" name="箭號: ＞形 30">
              <a:extLst>
                <a:ext uri="{FF2B5EF4-FFF2-40B4-BE49-F238E27FC236}">
                  <a16:creationId xmlns:a16="http://schemas.microsoft.com/office/drawing/2014/main" id="{708A8DF0-B939-4C54-B1F9-FCC2E55395B6}"/>
                </a:ext>
              </a:extLst>
            </p:cNvPr>
            <p:cNvSpPr/>
            <p:nvPr/>
          </p:nvSpPr>
          <p:spPr>
            <a:xfrm rot="5400000">
              <a:off x="6408905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2" name="箭號: ＞形 31">
              <a:extLst>
                <a:ext uri="{FF2B5EF4-FFF2-40B4-BE49-F238E27FC236}">
                  <a16:creationId xmlns:a16="http://schemas.microsoft.com/office/drawing/2014/main" id="{85F6F890-F8FE-46BC-93DF-A9FFD23ADF3C}"/>
                </a:ext>
              </a:extLst>
            </p:cNvPr>
            <p:cNvSpPr/>
            <p:nvPr/>
          </p:nvSpPr>
          <p:spPr>
            <a:xfrm rot="5400000">
              <a:off x="7355292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3" name="箭號: ＞形 32">
              <a:extLst>
                <a:ext uri="{FF2B5EF4-FFF2-40B4-BE49-F238E27FC236}">
                  <a16:creationId xmlns:a16="http://schemas.microsoft.com/office/drawing/2014/main" id="{D1519140-4ECB-4935-9432-799B560B57A5}"/>
                </a:ext>
              </a:extLst>
            </p:cNvPr>
            <p:cNvSpPr/>
            <p:nvPr/>
          </p:nvSpPr>
          <p:spPr>
            <a:xfrm rot="5400000">
              <a:off x="8301679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5" name="箭號: ＞形 34">
              <a:extLst>
                <a:ext uri="{FF2B5EF4-FFF2-40B4-BE49-F238E27FC236}">
                  <a16:creationId xmlns:a16="http://schemas.microsoft.com/office/drawing/2014/main" id="{B48AD802-ABC4-45ED-A2D9-429E3EE852DA}"/>
                </a:ext>
              </a:extLst>
            </p:cNvPr>
            <p:cNvSpPr/>
            <p:nvPr/>
          </p:nvSpPr>
          <p:spPr>
            <a:xfrm rot="5400000">
              <a:off x="9248065" y="1021119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6" name="箭號: ＞形 35">
              <a:extLst>
                <a:ext uri="{FF2B5EF4-FFF2-40B4-BE49-F238E27FC236}">
                  <a16:creationId xmlns:a16="http://schemas.microsoft.com/office/drawing/2014/main" id="{4F839E70-4289-4BAF-8B49-FC8024BD694D}"/>
                </a:ext>
              </a:extLst>
            </p:cNvPr>
            <p:cNvSpPr/>
            <p:nvPr/>
          </p:nvSpPr>
          <p:spPr>
            <a:xfrm rot="5400000">
              <a:off x="10222697" y="1028067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7" name="箭號: ＞形 36">
              <a:extLst>
                <a:ext uri="{FF2B5EF4-FFF2-40B4-BE49-F238E27FC236}">
                  <a16:creationId xmlns:a16="http://schemas.microsoft.com/office/drawing/2014/main" id="{AFD40231-58CB-4DFD-9E7D-BD55F7B34A9D}"/>
                </a:ext>
              </a:extLst>
            </p:cNvPr>
            <p:cNvSpPr/>
            <p:nvPr/>
          </p:nvSpPr>
          <p:spPr>
            <a:xfrm rot="5400000">
              <a:off x="11347973" y="1028066"/>
              <a:ext cx="115389" cy="132514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B05780E3-C48D-47B7-81C9-F099EF7CCE3E}"/>
              </a:ext>
            </a:extLst>
          </p:cNvPr>
          <p:cNvCxnSpPr>
            <a:cxnSpLocks/>
          </p:cNvCxnSpPr>
          <p:nvPr/>
        </p:nvCxnSpPr>
        <p:spPr>
          <a:xfrm>
            <a:off x="7815178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B8119B3F-1DC8-4F9F-B396-63D1DF6BDE54}"/>
              </a:ext>
            </a:extLst>
          </p:cNvPr>
          <p:cNvCxnSpPr>
            <a:cxnSpLocks/>
          </p:cNvCxnSpPr>
          <p:nvPr/>
        </p:nvCxnSpPr>
        <p:spPr>
          <a:xfrm>
            <a:off x="8999276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F1E073F8-F91D-4E09-A472-A37C597E604C}"/>
              </a:ext>
            </a:extLst>
          </p:cNvPr>
          <p:cNvCxnSpPr>
            <a:cxnSpLocks/>
          </p:cNvCxnSpPr>
          <p:nvPr/>
        </p:nvCxnSpPr>
        <p:spPr>
          <a:xfrm>
            <a:off x="9699816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89A73A43-9347-44CB-89C1-2C07FD456EFB}"/>
              </a:ext>
            </a:extLst>
          </p:cNvPr>
          <p:cNvCxnSpPr>
            <a:cxnSpLocks/>
          </p:cNvCxnSpPr>
          <p:nvPr/>
        </p:nvCxnSpPr>
        <p:spPr>
          <a:xfrm>
            <a:off x="10474748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1">
            <a:extLst>
              <a:ext uri="{FF2B5EF4-FFF2-40B4-BE49-F238E27FC236}">
                <a16:creationId xmlns:a16="http://schemas.microsoft.com/office/drawing/2014/main" id="{890B18AA-13E5-3CD2-E7DC-5B918A7E0D90}"/>
              </a:ext>
            </a:extLst>
          </p:cNvPr>
          <p:cNvGrpSpPr/>
          <p:nvPr/>
        </p:nvGrpSpPr>
        <p:grpSpPr>
          <a:xfrm>
            <a:off x="10601869" y="46015"/>
            <a:ext cx="1239513" cy="275468"/>
            <a:chOff x="10492080" y="-46441"/>
            <a:chExt cx="1239513" cy="275468"/>
          </a:xfrm>
        </p:grpSpPr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A7101D78-7A85-43D9-BD95-B293E348E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4329" y1="48159" x2="49351" y2="62323"/>
                          <a14:foregroundMark x1="49351" y1="62323" x2="39394" y2="51558"/>
                          <a14:foregroundMark x1="39394" y1="51558" x2="42208" y2="36827"/>
                          <a14:foregroundMark x1="42208" y1="36827" x2="52165" y2="30878"/>
                          <a14:foregroundMark x1="52165" y1="30878" x2="50000" y2="46742"/>
                          <a14:foregroundMark x1="50000" y1="46742" x2="42208" y2="59490"/>
                          <a14:foregroundMark x1="42208" y1="59490" x2="46753" y2="44759"/>
                          <a14:foregroundMark x1="46753" y1="44759" x2="54329" y2="33144"/>
                          <a14:foregroundMark x1="54329" y1="33144" x2="50649" y2="47025"/>
                          <a14:foregroundMark x1="50649" y1="47025" x2="54978" y2="29462"/>
                          <a14:foregroundMark x1="54978" y1="29462" x2="50000" y2="45609"/>
                          <a14:foregroundMark x1="50000" y1="45609" x2="57359" y2="28612"/>
                          <a14:foregroundMark x1="57359" y1="28612" x2="58658" y2="30595"/>
                          <a14:foregroundMark x1="51299" y1="69688" x2="48977" y2="83871"/>
                          <a14:foregroundMark x1="47346" y1="86398" x2="44589" y2="74221"/>
                          <a14:foregroundMark x1="44589" y1="74221" x2="51948" y2="73371"/>
                          <a14:foregroundMark x1="44589" y1="87252" x2="53896" y2="875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8492" y="-46441"/>
              <a:ext cx="358152" cy="273653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1D55DE25-067F-48C0-A1FF-6E1BEE663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1193" y1="22671" x2="36648" y2="38820"/>
                          <a14:foregroundMark x1="36648" y1="38820" x2="59659" y2="30435"/>
                          <a14:foregroundMark x1="59659" y1="30435" x2="60511" y2="50621"/>
                          <a14:foregroundMark x1="60511" y1="50621" x2="53693" y2="67702"/>
                          <a14:foregroundMark x1="53693" y1="67702" x2="69318" y2="53106"/>
                          <a14:foregroundMark x1="69318" y1="53106" x2="69034" y2="59317"/>
                          <a14:foregroundMark x1="40625" y1="54658" x2="51136" y2="87578"/>
                          <a14:foregroundMark x1="46591" y1="51863" x2="53409" y2="65839"/>
                          <a14:foregroundMark x1="53409" y1="65839" x2="53693" y2="67391"/>
                          <a14:foregroundMark x1="49716" y1="49689" x2="52841" y2="55590"/>
                          <a14:foregroundMark x1="47159" y1="48137" x2="48864" y2="64596"/>
                          <a14:foregroundMark x1="48864" y1="64596" x2="44886" y2="48137"/>
                          <a14:foregroundMark x1="44886" y1="48137" x2="61080" y2="45031"/>
                          <a14:foregroundMark x1="61080" y1="45031" x2="69886" y2="57143"/>
                          <a14:foregroundMark x1="69886" y1="57143" x2="72727" y2="73602"/>
                          <a14:foregroundMark x1="72727" y1="73602" x2="69034" y2="79503"/>
                          <a14:foregroundMark x1="64489" y1="75155" x2="61364" y2="59006"/>
                          <a14:foregroundMark x1="61364" y1="59006" x2="65625" y2="74534"/>
                          <a14:foregroundMark x1="65625" y1="74534" x2="68466" y2="74534"/>
                          <a14:foregroundMark x1="71023" y1="50932" x2="65057" y2="43789"/>
                          <a14:foregroundMark x1="46307" y1="45342" x2="47159" y2="45031"/>
                          <a14:foregroundMark x1="29261" y1="44720" x2="32670" y2="78571"/>
                          <a14:foregroundMark x1="26705" y1="45652" x2="29830" y2="72981"/>
                          <a14:foregroundMark x1="27841" y1="23913" x2="29545" y2="26398"/>
                          <a14:foregroundMark x1="32670" y1="30745" x2="30114" y2="27640"/>
                          <a14:foregroundMark x1="25284" y1="34472" x2="27841" y2="31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3093" y="-34670"/>
              <a:ext cx="275399" cy="251927"/>
            </a:xfrm>
            <a:prstGeom prst="rect">
              <a:avLst/>
            </a:prstGeom>
          </p:spPr>
        </p:pic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9656D721-E3B9-4D5E-81C8-F30ABDA8F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6644" y="-46441"/>
              <a:ext cx="314949" cy="275468"/>
            </a:xfrm>
            <a:prstGeom prst="rect">
              <a:avLst/>
            </a:prstGeom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C1AAFC57-2807-437C-BB1F-60EB67E14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0730" y1="16168" x2="75843" y2="20060"/>
                          <a14:foregroundMark x1="75843" y1="20060" x2="79213" y2="57485"/>
                          <a14:foregroundMark x1="79213" y1="57485" x2="62921" y2="67066"/>
                          <a14:foregroundMark x1="62921" y1="67066" x2="43539" y2="62874"/>
                          <a14:foregroundMark x1="43539" y1="62874" x2="42135" y2="45509"/>
                          <a14:foregroundMark x1="42135" y1="45509" x2="57865" y2="39521"/>
                          <a14:foregroundMark x1="57865" y1="39521" x2="55056" y2="55689"/>
                          <a14:foregroundMark x1="55056" y1="55689" x2="28090" y2="50000"/>
                          <a14:foregroundMark x1="28090" y1="50000" x2="34831" y2="35030"/>
                          <a14:foregroundMark x1="34831" y1="35030" x2="37921" y2="35030"/>
                          <a14:foregroundMark x1="32022" y1="17964" x2="57022" y2="35928"/>
                          <a14:foregroundMark x1="53652" y1="20958" x2="69101" y2="30838"/>
                          <a14:foregroundMark x1="69101" y1="30838" x2="40449" y2="22754"/>
                          <a14:foregroundMark x1="51124" y1="23353" x2="35393" y2="29042"/>
                          <a14:foregroundMark x1="35393" y1="29042" x2="25281" y2="44910"/>
                          <a14:foregroundMark x1="25281" y1="44910" x2="29775" y2="61377"/>
                          <a14:foregroundMark x1="29775" y1="61377" x2="39326" y2="74551"/>
                          <a14:foregroundMark x1="39326" y1="74551" x2="55056" y2="78443"/>
                          <a14:foregroundMark x1="55056" y1="78443" x2="57303" y2="76946"/>
                          <a14:foregroundMark x1="57303" y1="76647" x2="36236" y2="71557"/>
                          <a14:foregroundMark x1="36236" y1="71557" x2="21629" y2="61677"/>
                          <a14:foregroundMark x1="21629" y1="61677" x2="25562" y2="43713"/>
                          <a14:foregroundMark x1="25562" y1="43713" x2="25000" y2="41317"/>
                          <a14:foregroundMark x1="26404" y1="33533" x2="32865" y2="22156"/>
                          <a14:foregroundMark x1="61517" y1="29641" x2="73876" y2="40120"/>
                          <a14:foregroundMark x1="73876" y1="40120" x2="73876" y2="56886"/>
                          <a14:foregroundMark x1="73876" y1="56886" x2="60955" y2="66766"/>
                          <a14:foregroundMark x1="60955" y1="66766" x2="69382" y2="81138"/>
                          <a14:foregroundMark x1="70787" y1="76946" x2="70506" y2="622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2080" y="-22901"/>
              <a:ext cx="268523" cy="251928"/>
            </a:xfrm>
            <a:prstGeom prst="rect">
              <a:avLst/>
            </a:prstGeom>
          </p:spPr>
        </p:pic>
      </p:grpSp>
      <p:pic>
        <p:nvPicPr>
          <p:cNvPr id="64" name="圖形 63" descr="皇冠">
            <a:extLst>
              <a:ext uri="{FF2B5EF4-FFF2-40B4-BE49-F238E27FC236}">
                <a16:creationId xmlns:a16="http://schemas.microsoft.com/office/drawing/2014/main" id="{414B169E-D1E7-403C-88ED-000E403B3B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685927">
            <a:off x="11303795" y="442143"/>
            <a:ext cx="226367" cy="2263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BD8D158-E68A-E720-7CAE-A1D6C7FF66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7388" y="402536"/>
            <a:ext cx="2431052" cy="967522"/>
          </a:xfrm>
          <a:prstGeom prst="rect">
            <a:avLst/>
          </a:prstGeom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FF421D22-1ECE-8603-6483-6BDFF0BAA01A}"/>
              </a:ext>
            </a:extLst>
          </p:cNvPr>
          <p:cNvSpPr txBox="1"/>
          <p:nvPr/>
        </p:nvSpPr>
        <p:spPr>
          <a:xfrm>
            <a:off x="6135053" y="2560544"/>
            <a:ext cx="3179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資料分析時間：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2022/1/1~2022/5/1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EEA5FC0E-851A-5B7B-5C3D-72BB744A9485}"/>
              </a:ext>
            </a:extLst>
          </p:cNvPr>
          <p:cNvSpPr txBox="1"/>
          <p:nvPr/>
        </p:nvSpPr>
        <p:spPr>
          <a:xfrm>
            <a:off x="6199307" y="2583378"/>
            <a:ext cx="3179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資料分析時間：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2022/1/1~2022/5/1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228930A7-EE5D-E1F7-FB83-033364772B56}"/>
              </a:ext>
            </a:extLst>
          </p:cNvPr>
          <p:cNvGrpSpPr/>
          <p:nvPr/>
        </p:nvGrpSpPr>
        <p:grpSpPr>
          <a:xfrm>
            <a:off x="2087795" y="3145149"/>
            <a:ext cx="8016410" cy="1632270"/>
            <a:chOff x="878377" y="4296839"/>
            <a:chExt cx="5148840" cy="1033687"/>
          </a:xfrm>
        </p:grpSpPr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CEA61AF0-746F-CDAD-9C05-C89913DAB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78377" y="4296839"/>
              <a:ext cx="5148840" cy="1033687"/>
            </a:xfrm>
            <a:prstGeom prst="round2DiagRect">
              <a:avLst>
                <a:gd name="adj1" fmla="val 16667"/>
                <a:gd name="adj2" fmla="val 0"/>
              </a:avLst>
            </a:prstGeom>
            <a:ln w="19050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7AAC6554-346E-1D65-F7E9-D34E3BEF2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559965" y="4964520"/>
              <a:ext cx="419158" cy="247685"/>
            </a:xfrm>
            <a:prstGeom prst="rect">
              <a:avLst/>
            </a:prstGeom>
          </p:spPr>
        </p:pic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606A10AF-EBD0-D370-11FB-82BA95F337AD}"/>
              </a:ext>
            </a:extLst>
          </p:cNvPr>
          <p:cNvGrpSpPr/>
          <p:nvPr/>
        </p:nvGrpSpPr>
        <p:grpSpPr>
          <a:xfrm>
            <a:off x="2087795" y="4844627"/>
            <a:ext cx="8016410" cy="1632269"/>
            <a:chOff x="878377" y="5624014"/>
            <a:chExt cx="5186643" cy="1004665"/>
          </a:xfrm>
        </p:grpSpPr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1A66B2CF-280A-A995-A4BF-A0A827A69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78377" y="5624014"/>
              <a:ext cx="5186643" cy="1004665"/>
            </a:xfrm>
            <a:prstGeom prst="round2DiagRect">
              <a:avLst>
                <a:gd name="adj1" fmla="val 16667"/>
                <a:gd name="adj2" fmla="val 0"/>
              </a:avLst>
            </a:prstGeom>
            <a:ln w="19050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FFADEEF4-B9B9-1D42-B533-8FE008F4E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564727" y="6271679"/>
              <a:ext cx="419158" cy="247685"/>
            </a:xfrm>
            <a:prstGeom prst="rect">
              <a:avLst/>
            </a:prstGeom>
          </p:spPr>
        </p:pic>
      </p:grpSp>
      <p:grpSp>
        <p:nvGrpSpPr>
          <p:cNvPr id="96" name="群組 95">
            <a:extLst>
              <a:ext uri="{FF2B5EF4-FFF2-40B4-BE49-F238E27FC236}">
                <a16:creationId xmlns:a16="http://schemas.microsoft.com/office/drawing/2014/main" id="{ED417147-07F4-00DF-6A9D-8E507938FE60}"/>
              </a:ext>
            </a:extLst>
          </p:cNvPr>
          <p:cNvGrpSpPr/>
          <p:nvPr/>
        </p:nvGrpSpPr>
        <p:grpSpPr>
          <a:xfrm>
            <a:off x="1111181" y="1594525"/>
            <a:ext cx="9781701" cy="1327994"/>
            <a:chOff x="-1717344" y="37993"/>
            <a:chExt cx="9781701" cy="1327994"/>
          </a:xfrm>
        </p:grpSpPr>
        <p:sp>
          <p:nvSpPr>
            <p:cNvPr id="97" name="矩形: 圓角 96">
              <a:extLst>
                <a:ext uri="{FF2B5EF4-FFF2-40B4-BE49-F238E27FC236}">
                  <a16:creationId xmlns:a16="http://schemas.microsoft.com/office/drawing/2014/main" id="{CC442172-85B5-3CB9-21CA-1AF4D20A46C6}"/>
                </a:ext>
              </a:extLst>
            </p:cNvPr>
            <p:cNvSpPr/>
            <p:nvPr/>
          </p:nvSpPr>
          <p:spPr>
            <a:xfrm>
              <a:off x="-1717344" y="37993"/>
              <a:ext cx="9781701" cy="1327994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8" name="矩形: 圓角 4">
              <a:extLst>
                <a:ext uri="{FF2B5EF4-FFF2-40B4-BE49-F238E27FC236}">
                  <a16:creationId xmlns:a16="http://schemas.microsoft.com/office/drawing/2014/main" id="{4AC35008-BC7F-4F93-297C-E6EB6A5BEE62}"/>
                </a:ext>
              </a:extLst>
            </p:cNvPr>
            <p:cNvSpPr txBox="1"/>
            <p:nvPr/>
          </p:nvSpPr>
          <p:spPr>
            <a:xfrm>
              <a:off x="230192" y="371835"/>
              <a:ext cx="1093528" cy="660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8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館長</a:t>
              </a:r>
            </a:p>
          </p:txBody>
        </p:sp>
      </p:grp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94502A86-E5A6-7305-80BB-390AD9237096}"/>
              </a:ext>
            </a:extLst>
          </p:cNvPr>
          <p:cNvSpPr/>
          <p:nvPr/>
        </p:nvSpPr>
        <p:spPr>
          <a:xfrm>
            <a:off x="1289717" y="1737560"/>
            <a:ext cx="1322611" cy="1062395"/>
          </a:xfrm>
          <a:prstGeom prst="roundRect">
            <a:avLst>
              <a:gd name="adj" fmla="val 10000"/>
            </a:avLst>
          </a:prstGeom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2000" r="-22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D8B343F9-81B2-7284-81F3-802F042E7B03}"/>
              </a:ext>
            </a:extLst>
          </p:cNvPr>
          <p:cNvGrpSpPr/>
          <p:nvPr/>
        </p:nvGrpSpPr>
        <p:grpSpPr>
          <a:xfrm>
            <a:off x="4330982" y="1881117"/>
            <a:ext cx="3422016" cy="709885"/>
            <a:chOff x="7179853" y="3812686"/>
            <a:chExt cx="3422016" cy="709885"/>
          </a:xfrm>
        </p:grpSpPr>
        <p:pic>
          <p:nvPicPr>
            <p:cNvPr id="101" name="圖片 100">
              <a:extLst>
                <a:ext uri="{FF2B5EF4-FFF2-40B4-BE49-F238E27FC236}">
                  <a16:creationId xmlns:a16="http://schemas.microsoft.com/office/drawing/2014/main" id="{7FB955B3-FCD4-CEC8-E6E5-BFB1C7289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>
                          <a14:foregroundMark x1="53415" y1="31641" x2="48293" y2="38867"/>
                          <a14:foregroundMark x1="48293" y1="38867" x2="47317" y2="51563"/>
                          <a14:foregroundMark x1="47317" y1="51563" x2="49146" y2="667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9853" y="3876026"/>
              <a:ext cx="1035482" cy="646545"/>
            </a:xfrm>
            <a:prstGeom prst="rect">
              <a:avLst/>
            </a:prstGeom>
          </p:spPr>
        </p:pic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C2268346-ED38-2118-6D5F-CCDC1044A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90000" l="10000" r="90000">
                          <a14:foregroundMark x1="34500" y1="29200" x2="64900" y2="33000"/>
                          <a14:foregroundMark x1="64900" y1="33000" x2="71000" y2="38300"/>
                          <a14:foregroundMark x1="71000" y1="38300" x2="74000" y2="46800"/>
                          <a14:foregroundMark x1="74000" y1="46800" x2="74700" y2="55700"/>
                          <a14:foregroundMark x1="74700" y1="55700" x2="72800" y2="65100"/>
                          <a14:foregroundMark x1="72800" y1="65100" x2="66700" y2="70600"/>
                          <a14:foregroundMark x1="66700" y1="70600" x2="40600" y2="73100"/>
                          <a14:foregroundMark x1="40600" y1="73100" x2="31300" y2="66500"/>
                          <a14:foregroundMark x1="31300" y1="66500" x2="29000" y2="44500"/>
                          <a14:foregroundMark x1="29000" y1="44500" x2="31200" y2="34800"/>
                          <a14:foregroundMark x1="31200" y1="34800" x2="34200" y2="30200"/>
                          <a14:foregroundMark x1="51600" y1="44700" x2="59000" y2="44800"/>
                          <a14:foregroundMark x1="59000" y1="44800" x2="50200" y2="52100"/>
                          <a14:foregroundMark x1="50200" y1="52100" x2="40300" y2="42900"/>
                          <a14:foregroundMark x1="40300" y1="42900" x2="38600" y2="33400"/>
                          <a14:foregroundMark x1="38600" y1="33400" x2="47200" y2="30300"/>
                          <a14:foregroundMark x1="47200" y1="30300" x2="58000" y2="34700"/>
                          <a14:foregroundMark x1="58000" y1="34700" x2="63800" y2="47100"/>
                          <a14:foregroundMark x1="63800" y1="47100" x2="62900" y2="51800"/>
                          <a14:foregroundMark x1="70500" y1="55700" x2="55300" y2="56000"/>
                          <a14:foregroundMark x1="55300" y1="56000" x2="48000" y2="50900"/>
                          <a14:foregroundMark x1="48000" y1="50900" x2="54000" y2="43400"/>
                          <a14:foregroundMark x1="54000" y1="43400" x2="61900" y2="46000"/>
                          <a14:foregroundMark x1="61900" y1="46000" x2="63000" y2="55300"/>
                          <a14:foregroundMark x1="63000" y1="55300" x2="43800" y2="49900"/>
                          <a14:foregroundMark x1="43800" y1="49900" x2="36300" y2="44100"/>
                          <a14:foregroundMark x1="36300" y1="44100" x2="43400" y2="45200"/>
                          <a14:foregroundMark x1="43400" y1="45200" x2="49000" y2="50900"/>
                          <a14:foregroundMark x1="49000" y1="50900" x2="49600" y2="60400"/>
                          <a14:foregroundMark x1="49600" y1="60400" x2="48400" y2="57200"/>
                          <a14:foregroundMark x1="65400" y1="71900" x2="72400" y2="71200"/>
                          <a14:foregroundMark x1="72400" y1="71200" x2="75500" y2="64600"/>
                          <a14:foregroundMark x1="75500" y1="64600" x2="74500" y2="56300"/>
                          <a14:foregroundMark x1="74500" y1="56300" x2="77000" y2="48500"/>
                          <a14:foregroundMark x1="77000" y1="48500" x2="75900" y2="37600"/>
                          <a14:foregroundMark x1="75900" y1="37600" x2="72900" y2="30900"/>
                          <a14:foregroundMark x1="72900" y1="30900" x2="64200" y2="26200"/>
                          <a14:foregroundMark x1="64200" y1="26200" x2="38700" y2="21100"/>
                          <a14:foregroundMark x1="38700" y1="21100" x2="31600" y2="24500"/>
                          <a14:foregroundMark x1="31600" y1="24500" x2="25300" y2="32200"/>
                          <a14:foregroundMark x1="25300" y1="32200" x2="30000" y2="61500"/>
                          <a14:foregroundMark x1="30000" y1="61500" x2="35500" y2="72300"/>
                          <a14:foregroundMark x1="35500" y1="72300" x2="50200" y2="77400"/>
                          <a14:foregroundMark x1="50200" y1="77400" x2="60400" y2="77600"/>
                          <a14:foregroundMark x1="60400" y1="77600" x2="69500" y2="76700"/>
                          <a14:foregroundMark x1="69500" y1="76700" x2="78300" y2="73100"/>
                          <a14:foregroundMark x1="78300" y1="73100" x2="76100" y2="24900"/>
                          <a14:foregroundMark x1="76100" y1="24900" x2="49700" y2="18400"/>
                          <a14:foregroundMark x1="49700" y1="18400" x2="41800" y2="19000"/>
                          <a14:foregroundMark x1="41800" y1="19000" x2="26900" y2="23400"/>
                          <a14:foregroundMark x1="26900" y1="23400" x2="22800" y2="29200"/>
                          <a14:foregroundMark x1="22800" y1="29200" x2="18700" y2="56600"/>
                          <a14:foregroundMark x1="18700" y1="56600" x2="24500" y2="73100"/>
                          <a14:foregroundMark x1="24500" y1="73100" x2="28600" y2="79200"/>
                          <a14:foregroundMark x1="28600" y1="79200" x2="39800" y2="84400"/>
                          <a14:foregroundMark x1="40300" y1="75900" x2="33300" y2="72700"/>
                          <a14:foregroundMark x1="33300" y1="72700" x2="20600" y2="52200"/>
                          <a14:foregroundMark x1="20600" y1="52200" x2="19600" y2="44900"/>
                          <a14:foregroundMark x1="19600" y1="44900" x2="20400" y2="40700"/>
                          <a14:foregroundMark x1="68300" y1="20100" x2="77900" y2="25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7112" y="3812686"/>
              <a:ext cx="684757" cy="684757"/>
            </a:xfrm>
            <a:prstGeom prst="rect">
              <a:avLst/>
            </a:prstGeom>
          </p:spPr>
        </p:pic>
        <p:pic>
          <p:nvPicPr>
            <p:cNvPr id="103" name="圖片 102">
              <a:extLst>
                <a:ext uri="{FF2B5EF4-FFF2-40B4-BE49-F238E27FC236}">
                  <a16:creationId xmlns:a16="http://schemas.microsoft.com/office/drawing/2014/main" id="{E3F64DAD-6B15-F2BF-4892-F3A443520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6953" y="3934351"/>
              <a:ext cx="509689" cy="509689"/>
            </a:xfrm>
            <a:prstGeom prst="rect">
              <a:avLst/>
            </a:prstGeom>
          </p:spPr>
        </p:pic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662FF17E-F6B6-6DD8-1BEB-6A2A076AF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315" y="3934351"/>
              <a:ext cx="494592" cy="494592"/>
            </a:xfrm>
            <a:prstGeom prst="rect">
              <a:avLst/>
            </a:prstGeom>
          </p:spPr>
        </p:pic>
        <p:pic>
          <p:nvPicPr>
            <p:cNvPr id="105" name="圖片 104">
              <a:extLst>
                <a:ext uri="{FF2B5EF4-FFF2-40B4-BE49-F238E27FC236}">
                  <a16:creationId xmlns:a16="http://schemas.microsoft.com/office/drawing/2014/main" id="{67C837CF-973D-E7F8-F5BA-C1517730A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10000" b="90000" l="10000" r="90000">
                          <a14:foregroundMark x1="48535" y1="52148" x2="53027" y2="59619"/>
                          <a14:foregroundMark x1="45557" y1="47656" x2="54541" y2="566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8863" y="3822441"/>
              <a:ext cx="684756" cy="684756"/>
            </a:xfrm>
            <a:prstGeom prst="rect">
              <a:avLst/>
            </a:prstGeom>
          </p:spPr>
        </p:pic>
      </p:grp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8DE01050-AF09-8E09-4014-C70A82BFE3E5}"/>
              </a:ext>
            </a:extLst>
          </p:cNvPr>
          <p:cNvCxnSpPr>
            <a:cxnSpLocks/>
          </p:cNvCxnSpPr>
          <p:nvPr/>
        </p:nvCxnSpPr>
        <p:spPr>
          <a:xfrm>
            <a:off x="7815178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EC3771FD-08B1-17A8-0C15-6B196FB25F81}"/>
              </a:ext>
            </a:extLst>
          </p:cNvPr>
          <p:cNvCxnSpPr>
            <a:cxnSpLocks/>
          </p:cNvCxnSpPr>
          <p:nvPr/>
        </p:nvCxnSpPr>
        <p:spPr>
          <a:xfrm>
            <a:off x="8999276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3F510875-DCA6-5B8B-83EC-93D26EB06C71}"/>
              </a:ext>
            </a:extLst>
          </p:cNvPr>
          <p:cNvCxnSpPr>
            <a:cxnSpLocks/>
          </p:cNvCxnSpPr>
          <p:nvPr/>
        </p:nvCxnSpPr>
        <p:spPr>
          <a:xfrm>
            <a:off x="9699816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234F635B-6ADF-B232-1514-7762D2C9A104}"/>
              </a:ext>
            </a:extLst>
          </p:cNvPr>
          <p:cNvCxnSpPr>
            <a:cxnSpLocks/>
          </p:cNvCxnSpPr>
          <p:nvPr/>
        </p:nvCxnSpPr>
        <p:spPr>
          <a:xfrm>
            <a:off x="10474748" y="558708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09AA781A-DA60-2591-F37C-F6411CB3F2EC}"/>
              </a:ext>
            </a:extLst>
          </p:cNvPr>
          <p:cNvCxnSpPr>
            <a:cxnSpLocks/>
          </p:cNvCxnSpPr>
          <p:nvPr/>
        </p:nvCxnSpPr>
        <p:spPr>
          <a:xfrm>
            <a:off x="7825195" y="568907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4C61553D-6D4E-A67A-A86B-4118EBDA025B}"/>
              </a:ext>
            </a:extLst>
          </p:cNvPr>
          <p:cNvCxnSpPr>
            <a:cxnSpLocks/>
          </p:cNvCxnSpPr>
          <p:nvPr/>
        </p:nvCxnSpPr>
        <p:spPr>
          <a:xfrm>
            <a:off x="9009293" y="568907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7765BFF6-6710-BD9A-AA1F-3B4FA1916EE8}"/>
              </a:ext>
            </a:extLst>
          </p:cNvPr>
          <p:cNvCxnSpPr>
            <a:cxnSpLocks/>
          </p:cNvCxnSpPr>
          <p:nvPr/>
        </p:nvCxnSpPr>
        <p:spPr>
          <a:xfrm>
            <a:off x="9709833" y="568907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>
            <a:extLst>
              <a:ext uri="{FF2B5EF4-FFF2-40B4-BE49-F238E27FC236}">
                <a16:creationId xmlns:a16="http://schemas.microsoft.com/office/drawing/2014/main" id="{B33C93E4-0C8A-C725-8FD9-EF2EED3E3F3D}"/>
              </a:ext>
            </a:extLst>
          </p:cNvPr>
          <p:cNvCxnSpPr>
            <a:cxnSpLocks/>
          </p:cNvCxnSpPr>
          <p:nvPr/>
        </p:nvCxnSpPr>
        <p:spPr>
          <a:xfrm>
            <a:off x="10484765" y="568907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圖片 114">
            <a:extLst>
              <a:ext uri="{FF2B5EF4-FFF2-40B4-BE49-F238E27FC236}">
                <a16:creationId xmlns:a16="http://schemas.microsoft.com/office/drawing/2014/main" id="{51261910-5DB1-7C25-5663-7DD9F53BA9D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402162" y="627169"/>
            <a:ext cx="142895" cy="190527"/>
          </a:xfrm>
          <a:prstGeom prst="rect">
            <a:avLst/>
          </a:prstGeom>
        </p:spPr>
      </p:pic>
      <p:pic>
        <p:nvPicPr>
          <p:cNvPr id="116" name="圖片 115">
            <a:extLst>
              <a:ext uri="{FF2B5EF4-FFF2-40B4-BE49-F238E27FC236}">
                <a16:creationId xmlns:a16="http://schemas.microsoft.com/office/drawing/2014/main" id="{05DCA863-8283-A506-5F9A-6C7212F76C0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413317" y="550184"/>
            <a:ext cx="274480" cy="83537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72E6483-76C0-A18A-72C9-19D45F14D578}"/>
              </a:ext>
            </a:extLst>
          </p:cNvPr>
          <p:cNvCxnSpPr>
            <a:cxnSpLocks/>
          </p:cNvCxnSpPr>
          <p:nvPr/>
        </p:nvCxnSpPr>
        <p:spPr>
          <a:xfrm>
            <a:off x="7833091" y="579996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接點 117">
            <a:extLst>
              <a:ext uri="{FF2B5EF4-FFF2-40B4-BE49-F238E27FC236}">
                <a16:creationId xmlns:a16="http://schemas.microsoft.com/office/drawing/2014/main" id="{C7BA9F57-6CFA-4666-6720-867A8AD40BF3}"/>
              </a:ext>
            </a:extLst>
          </p:cNvPr>
          <p:cNvCxnSpPr>
            <a:cxnSpLocks/>
          </p:cNvCxnSpPr>
          <p:nvPr/>
        </p:nvCxnSpPr>
        <p:spPr>
          <a:xfrm>
            <a:off x="9017189" y="579996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>
            <a:extLst>
              <a:ext uri="{FF2B5EF4-FFF2-40B4-BE49-F238E27FC236}">
                <a16:creationId xmlns:a16="http://schemas.microsoft.com/office/drawing/2014/main" id="{1A5EBC15-F686-44C4-0464-2EE209FA330D}"/>
              </a:ext>
            </a:extLst>
          </p:cNvPr>
          <p:cNvCxnSpPr>
            <a:cxnSpLocks/>
          </p:cNvCxnSpPr>
          <p:nvPr/>
        </p:nvCxnSpPr>
        <p:spPr>
          <a:xfrm>
            <a:off x="9717729" y="579996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接點 120">
            <a:extLst>
              <a:ext uri="{FF2B5EF4-FFF2-40B4-BE49-F238E27FC236}">
                <a16:creationId xmlns:a16="http://schemas.microsoft.com/office/drawing/2014/main" id="{D0565641-E205-1E8A-79EF-79018AC87054}"/>
              </a:ext>
            </a:extLst>
          </p:cNvPr>
          <p:cNvCxnSpPr>
            <a:cxnSpLocks/>
          </p:cNvCxnSpPr>
          <p:nvPr/>
        </p:nvCxnSpPr>
        <p:spPr>
          <a:xfrm>
            <a:off x="10492661" y="579996"/>
            <a:ext cx="0" cy="19780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圖片 121">
            <a:extLst>
              <a:ext uri="{FF2B5EF4-FFF2-40B4-BE49-F238E27FC236}">
                <a16:creationId xmlns:a16="http://schemas.microsoft.com/office/drawing/2014/main" id="{94454443-89A7-84FD-528D-AAFC78A5EC2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712927" y="648729"/>
            <a:ext cx="142895" cy="190527"/>
          </a:xfrm>
          <a:prstGeom prst="rect">
            <a:avLst/>
          </a:prstGeom>
        </p:spPr>
      </p:pic>
      <p:pic>
        <p:nvPicPr>
          <p:cNvPr id="123" name="圖片 122">
            <a:extLst>
              <a:ext uri="{FF2B5EF4-FFF2-40B4-BE49-F238E27FC236}">
                <a16:creationId xmlns:a16="http://schemas.microsoft.com/office/drawing/2014/main" id="{530758D5-1BA9-8084-F41F-53971660C31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787874" y="565192"/>
            <a:ext cx="274480" cy="83537"/>
          </a:xfrm>
          <a:prstGeom prst="rect">
            <a:avLst/>
          </a:prstGeom>
        </p:spPr>
      </p:pic>
      <p:pic>
        <p:nvPicPr>
          <p:cNvPr id="124" name="圖片 123">
            <a:extLst>
              <a:ext uri="{FF2B5EF4-FFF2-40B4-BE49-F238E27FC236}">
                <a16:creationId xmlns:a16="http://schemas.microsoft.com/office/drawing/2014/main" id="{AF70DF3D-0C52-BE7B-5775-63E4CD6DBD1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922592" y="638258"/>
            <a:ext cx="142895" cy="190527"/>
          </a:xfrm>
          <a:prstGeom prst="rect">
            <a:avLst/>
          </a:prstGeom>
        </p:spPr>
      </p:pic>
      <p:pic>
        <p:nvPicPr>
          <p:cNvPr id="125" name="圖片 124">
            <a:extLst>
              <a:ext uri="{FF2B5EF4-FFF2-40B4-BE49-F238E27FC236}">
                <a16:creationId xmlns:a16="http://schemas.microsoft.com/office/drawing/2014/main" id="{89771644-3DB5-D7A9-5AD7-F82673FA89E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79949" y="554721"/>
            <a:ext cx="274480" cy="83537"/>
          </a:xfrm>
          <a:prstGeom prst="rect">
            <a:avLst/>
          </a:prstGeom>
        </p:spPr>
      </p:pic>
      <p:pic>
        <p:nvPicPr>
          <p:cNvPr id="126" name="圖片 125">
            <a:extLst>
              <a:ext uri="{FF2B5EF4-FFF2-40B4-BE49-F238E27FC236}">
                <a16:creationId xmlns:a16="http://schemas.microsoft.com/office/drawing/2014/main" id="{82FBE231-F6C5-B0E7-8B57-89C62FF58F5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517641" y="573047"/>
            <a:ext cx="274480" cy="83537"/>
          </a:xfrm>
          <a:prstGeom prst="rect">
            <a:avLst/>
          </a:prstGeom>
        </p:spPr>
      </p:pic>
      <p:pic>
        <p:nvPicPr>
          <p:cNvPr id="127" name="圖片 126">
            <a:extLst>
              <a:ext uri="{FF2B5EF4-FFF2-40B4-BE49-F238E27FC236}">
                <a16:creationId xmlns:a16="http://schemas.microsoft.com/office/drawing/2014/main" id="{0E1CADD9-4CA5-5284-2B08-B96E0BF9B97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679861" y="635685"/>
            <a:ext cx="142895" cy="190527"/>
          </a:xfrm>
          <a:prstGeom prst="rect">
            <a:avLst/>
          </a:prstGeom>
        </p:spPr>
      </p:pic>
      <p:pic>
        <p:nvPicPr>
          <p:cNvPr id="128" name="圖片 127">
            <a:extLst>
              <a:ext uri="{FF2B5EF4-FFF2-40B4-BE49-F238E27FC236}">
                <a16:creationId xmlns:a16="http://schemas.microsoft.com/office/drawing/2014/main" id="{EB64CE8C-96D1-DEC9-D723-04B423D6A62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410058" y="638258"/>
            <a:ext cx="142895" cy="190527"/>
          </a:xfrm>
          <a:prstGeom prst="rect">
            <a:avLst/>
          </a:prstGeom>
        </p:spPr>
      </p:pic>
      <p:pic>
        <p:nvPicPr>
          <p:cNvPr id="129" name="圖片 128">
            <a:extLst>
              <a:ext uri="{FF2B5EF4-FFF2-40B4-BE49-F238E27FC236}">
                <a16:creationId xmlns:a16="http://schemas.microsoft.com/office/drawing/2014/main" id="{6B830723-B642-9EDC-F593-C30E4E21575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421213" y="561273"/>
            <a:ext cx="274480" cy="83537"/>
          </a:xfrm>
          <a:prstGeom prst="rect">
            <a:avLst/>
          </a:prstGeom>
        </p:spPr>
      </p:pic>
      <p:pic>
        <p:nvPicPr>
          <p:cNvPr id="130" name="圖片 129">
            <a:extLst>
              <a:ext uri="{FF2B5EF4-FFF2-40B4-BE49-F238E27FC236}">
                <a16:creationId xmlns:a16="http://schemas.microsoft.com/office/drawing/2014/main" id="{2ADCBDEB-B157-8E24-6D29-19845A0BEB8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78789"/>
          <a:stretch/>
        </p:blipFill>
        <p:spPr>
          <a:xfrm>
            <a:off x="2087795" y="6722129"/>
            <a:ext cx="8063742" cy="380601"/>
          </a:xfrm>
          <a:prstGeom prst="round2DiagRect">
            <a:avLst>
              <a:gd name="adj1" fmla="val 16667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DCFC55-AF22-CE65-59B0-93A39A2DF7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299904" y="3102432"/>
            <a:ext cx="132515" cy="453862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B0DF5A-E9DB-0B00-FDA2-2E1D43D73BE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309644" y="6611059"/>
            <a:ext cx="122775" cy="380602"/>
          </a:xfrm>
          <a:prstGeom prst="rect">
            <a:avLst/>
          </a:prstGeom>
        </p:spPr>
      </p:pic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D6FD4EF4-19DA-101B-A7D0-3E5851F9FADF}"/>
              </a:ext>
            </a:extLst>
          </p:cNvPr>
          <p:cNvSpPr txBox="1"/>
          <p:nvPr/>
        </p:nvSpPr>
        <p:spPr>
          <a:xfrm>
            <a:off x="1411553" y="3260078"/>
            <a:ext cx="461665" cy="2269892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負面詳細評論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2" name="語音泡泡: 圓角矩形 71">
            <a:extLst>
              <a:ext uri="{FF2B5EF4-FFF2-40B4-BE49-F238E27FC236}">
                <a16:creationId xmlns:a16="http://schemas.microsoft.com/office/drawing/2014/main" id="{1DD45D44-4338-06EA-29DB-FBA471C4E058}"/>
              </a:ext>
            </a:extLst>
          </p:cNvPr>
          <p:cNvSpPr/>
          <p:nvPr/>
        </p:nvSpPr>
        <p:spPr>
          <a:xfrm flipH="1" flipV="1">
            <a:off x="1111180" y="2996932"/>
            <a:ext cx="9861620" cy="4884445"/>
          </a:xfrm>
          <a:prstGeom prst="wedgeRoundRectCallout">
            <a:avLst>
              <a:gd name="adj1" fmla="val -7827"/>
              <a:gd name="adj2" fmla="val 60569"/>
              <a:gd name="adj3" fmla="val 1666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20000"/>
                  <a:lumOff val="80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74078FC1-91ED-5DE1-4BDA-D3A6BCABA58E}"/>
              </a:ext>
            </a:extLst>
          </p:cNvPr>
          <p:cNvSpPr txBox="1"/>
          <p:nvPr/>
        </p:nvSpPr>
        <p:spPr>
          <a:xfrm>
            <a:off x="7644692" y="1684234"/>
            <a:ext cx="3179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資料分析時間：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2022/1/1~2022/5/1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4" name="投影片編號版面配置區 1">
            <a:extLst>
              <a:ext uri="{FF2B5EF4-FFF2-40B4-BE49-F238E27FC236}">
                <a16:creationId xmlns:a16="http://schemas.microsoft.com/office/drawing/2014/main" id="{DAFA5155-A28C-21BB-1404-52F34C12DB78}"/>
              </a:ext>
            </a:extLst>
          </p:cNvPr>
          <p:cNvSpPr txBox="1">
            <a:spLocks/>
          </p:cNvSpPr>
          <p:nvPr/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23</a:t>
            </a:fld>
            <a:endParaRPr lang="zh-TW" altLang="en-US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3C74CA50-D47D-12D7-6D88-424821289B72}"/>
              </a:ext>
            </a:extLst>
          </p:cNvPr>
          <p:cNvSpPr txBox="1"/>
          <p:nvPr/>
        </p:nvSpPr>
        <p:spPr>
          <a:xfrm rot="16200000">
            <a:off x="9371870" y="4025361"/>
            <a:ext cx="430887" cy="1099743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查看來源</a:t>
            </a:r>
            <a:endParaRPr kumimoji="0" lang="en-US" altLang="zh-TW" sz="1600" b="1" i="0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51EC9000-8039-9ED1-D1A0-44C003F5453B}"/>
              </a:ext>
            </a:extLst>
          </p:cNvPr>
          <p:cNvSpPr txBox="1"/>
          <p:nvPr/>
        </p:nvSpPr>
        <p:spPr>
          <a:xfrm rot="16200000">
            <a:off x="9369543" y="5687429"/>
            <a:ext cx="430887" cy="1099743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查看來源</a:t>
            </a:r>
            <a:endParaRPr kumimoji="0" lang="en-US" altLang="zh-TW" sz="1600" b="1" i="0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63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A5E4032-9FA6-415E-B8E1-88F07E1A6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1525"/>
            <a:ext cx="2852530" cy="107647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A1745E59-4443-46AC-8A3E-CC4AF7DF9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416" y="0"/>
            <a:ext cx="2789583" cy="1076475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27DFCDC1-B060-417C-A4BC-AD1631647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167073"/>
            <a:ext cx="2397669" cy="442647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E626D255-5186-410F-BD40-4CC56469B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4056"/>
            <a:ext cx="1033944" cy="1033944"/>
          </a:xfrm>
          <a:prstGeom prst="rect">
            <a:avLst/>
          </a:prstGeom>
        </p:spPr>
      </p:pic>
      <p:sp>
        <p:nvSpPr>
          <p:cNvPr id="6" name="文本框 17">
            <a:extLst>
              <a:ext uri="{FF2B5EF4-FFF2-40B4-BE49-F238E27FC236}">
                <a16:creationId xmlns:a16="http://schemas.microsoft.com/office/drawing/2014/main" id="{4C4BB6F8-A8EC-4B0C-A79B-EC7C51E12E67}"/>
              </a:ext>
            </a:extLst>
          </p:cNvPr>
          <p:cNvSpPr txBox="1"/>
          <p:nvPr/>
        </p:nvSpPr>
        <p:spPr>
          <a:xfrm>
            <a:off x="5003393" y="65230"/>
            <a:ext cx="2185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b="1" spc="300" dirty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商業模式</a:t>
            </a:r>
            <a:endParaRPr lang="zh-CN" altLang="en-US" sz="3600" b="1" spc="300" dirty="0"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A88673F-02BF-C7AF-9FCE-41F565331ECD}"/>
              </a:ext>
            </a:extLst>
          </p:cNvPr>
          <p:cNvGrpSpPr/>
          <p:nvPr/>
        </p:nvGrpSpPr>
        <p:grpSpPr>
          <a:xfrm>
            <a:off x="2314298" y="1402773"/>
            <a:ext cx="7563404" cy="4720552"/>
            <a:chOff x="2314298" y="1486823"/>
            <a:chExt cx="7563404" cy="4720552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5A766B98-AE70-FED9-109E-76E0689DC0B4}"/>
                </a:ext>
              </a:extLst>
            </p:cNvPr>
            <p:cNvSpPr/>
            <p:nvPr/>
          </p:nvSpPr>
          <p:spPr>
            <a:xfrm>
              <a:off x="2314298" y="4193572"/>
              <a:ext cx="7563404" cy="2013803"/>
            </a:xfrm>
            <a:prstGeom prst="roundRect">
              <a:avLst/>
            </a:prstGeom>
            <a:noFill/>
            <a:ln w="76200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spcFirstLastPara="1" wrap="square" lIns="121900" tIns="121900" rIns="121900" bIns="121900" rtlCol="0" anchor="ctr" anchorCtr="0">
              <a:noAutofit/>
            </a:bodyPr>
            <a:lstStyle/>
            <a:p>
              <a:pPr algn="l"/>
              <a:endParaRPr lang="zh-TW" altLang="en-US" sz="24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16E543D5-19F6-50A4-53EF-99741B1E8B8D}"/>
                </a:ext>
              </a:extLst>
            </p:cNvPr>
            <p:cNvSpPr/>
            <p:nvPr/>
          </p:nvSpPr>
          <p:spPr>
            <a:xfrm>
              <a:off x="2314298" y="1864040"/>
              <a:ext cx="7563404" cy="1451113"/>
            </a:xfrm>
            <a:prstGeom prst="roundRect">
              <a:avLst/>
            </a:prstGeom>
            <a:noFill/>
            <a:ln w="76200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spcFirstLastPara="1" wrap="square" lIns="121900" tIns="121900" rIns="121900" bIns="121900" rtlCol="0" anchor="ctr" anchorCtr="0">
              <a:noAutofit/>
            </a:bodyPr>
            <a:lstStyle/>
            <a:p>
              <a:pPr algn="l"/>
              <a:endParaRPr lang="zh-TW" altLang="en-US" sz="2400" dirty="0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DBF101B0-D028-28C2-5944-0178E0F3698C}"/>
                </a:ext>
              </a:extLst>
            </p:cNvPr>
            <p:cNvSpPr/>
            <p:nvPr/>
          </p:nvSpPr>
          <p:spPr>
            <a:xfrm>
              <a:off x="2592456" y="1486823"/>
              <a:ext cx="1737750" cy="754435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noFill/>
            </a:ln>
          </p:spPr>
          <p:txBody>
            <a:bodyPr spcFirstLastPara="1" wrap="square" lIns="121900" tIns="121900" rIns="121900" bIns="121900" rtlCol="0" anchor="ctr" anchorCtr="0">
              <a:noAutofit/>
            </a:bodyPr>
            <a:lstStyle/>
            <a:p>
              <a:pPr algn="ctr"/>
              <a:r>
                <a:rPr lang="zh-TW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廣告收入</a:t>
              </a:r>
              <a:endParaRPr lang="en-US" altLang="zh-TW" sz="2400" dirty="0">
                <a:latin typeface="標楷體" panose="03000509000000000000" pitchFamily="65" charset="-120"/>
              </a:endParaRPr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8F24D517-03AB-1E85-B074-C4F74D975AD2}"/>
                </a:ext>
              </a:extLst>
            </p:cNvPr>
            <p:cNvSpPr/>
            <p:nvPr/>
          </p:nvSpPr>
          <p:spPr>
            <a:xfrm>
              <a:off x="2592456" y="3772994"/>
              <a:ext cx="1737750" cy="754435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noFill/>
            </a:ln>
          </p:spPr>
          <p:txBody>
            <a:bodyPr spcFirstLastPara="1" wrap="square" lIns="121900" tIns="121900" rIns="121900" bIns="121900" rtlCol="0" anchor="ctr" anchorCtr="0">
              <a:noAutofit/>
            </a:bodyPr>
            <a:lstStyle/>
            <a:p>
              <a:pPr algn="ctr"/>
              <a:r>
                <a:rPr lang="zh-TW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訂閱模式</a:t>
              </a:r>
              <a:endPara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E022F5DE-93A8-B3A9-47C6-AC263E4F4F20}"/>
                </a:ext>
              </a:extLst>
            </p:cNvPr>
            <p:cNvSpPr txBox="1"/>
            <p:nvPr/>
          </p:nvSpPr>
          <p:spPr>
            <a:xfrm>
              <a:off x="2538333" y="2192842"/>
              <a:ext cx="7016979" cy="6629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廣告商投放廣告至網頁上以賺取廣告費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B422021F-2ED9-83F1-7677-925713047B53}"/>
                </a:ext>
              </a:extLst>
            </p:cNvPr>
            <p:cNvSpPr txBox="1"/>
            <p:nvPr/>
          </p:nvSpPr>
          <p:spPr>
            <a:xfrm>
              <a:off x="2852530" y="4543395"/>
              <a:ext cx="6094268" cy="13092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專業版月費 </a:t>
              </a:r>
              <a:r>
                <a:rPr lang="en-US" altLang="zh-TW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5999 </a:t>
              </a:r>
              <a:r>
                <a:rPr lang="zh-TW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元新台幣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企業版視需求調整月費 </a:t>
              </a:r>
              <a:r>
                <a:rPr lang="en-US" altLang="zh-TW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9999</a:t>
              </a:r>
              <a:r>
                <a:rPr lang="zh-TW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 元起</a:t>
              </a:r>
              <a:endParaRPr lang="zh-TW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</a:endParaRPr>
            </a:p>
          </p:txBody>
        </p:sp>
      </p:grpSp>
      <p:sp>
        <p:nvSpPr>
          <p:cNvPr id="15" name="投影片編號版面配置區 1">
            <a:extLst>
              <a:ext uri="{FF2B5EF4-FFF2-40B4-BE49-F238E27FC236}">
                <a16:creationId xmlns:a16="http://schemas.microsoft.com/office/drawing/2014/main" id="{395F80DA-ED4F-10D4-2D90-973A3294FFC7}"/>
              </a:ext>
            </a:extLst>
          </p:cNvPr>
          <p:cNvSpPr txBox="1">
            <a:spLocks/>
          </p:cNvSpPr>
          <p:nvPr/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7085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A5E4032-9FA6-415E-B8E1-88F07E1A6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1525"/>
            <a:ext cx="2852530" cy="107647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A1745E59-4443-46AC-8A3E-CC4AF7DF9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416" y="0"/>
            <a:ext cx="2789583" cy="1076475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27DFCDC1-B060-417C-A4BC-AD1631647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167073"/>
            <a:ext cx="2397669" cy="442647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E626D255-5186-410F-BD40-4CC56469B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4056"/>
            <a:ext cx="1033944" cy="103394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6F0279C-70EA-464C-A8C8-1E25918328C8}"/>
              </a:ext>
            </a:extLst>
          </p:cNvPr>
          <p:cNvSpPr/>
          <p:nvPr/>
        </p:nvSpPr>
        <p:spPr>
          <a:xfrm>
            <a:off x="2002818" y="5123219"/>
            <a:ext cx="8186365" cy="719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400" dirty="0">
                <a:latin typeface="標楷體" panose="03000509000000000000" pitchFamily="65" charset="-120"/>
              </a:rPr>
              <a:t>幫助企業、意見領袖改善自身規劃，針對行銷策略進行調整 </a:t>
            </a:r>
          </a:p>
        </p:txBody>
      </p:sp>
      <p:sp>
        <p:nvSpPr>
          <p:cNvPr id="5" name="箭號: 向下 4">
            <a:extLst>
              <a:ext uri="{FF2B5EF4-FFF2-40B4-BE49-F238E27FC236}">
                <a16:creationId xmlns:a16="http://schemas.microsoft.com/office/drawing/2014/main" id="{463B0A3C-B555-4730-A4A0-3D9CFC3C45D9}"/>
              </a:ext>
            </a:extLst>
          </p:cNvPr>
          <p:cNvSpPr/>
          <p:nvPr/>
        </p:nvSpPr>
        <p:spPr>
          <a:xfrm>
            <a:off x="5945276" y="4401354"/>
            <a:ext cx="301447" cy="721865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7620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l"/>
            <a:endParaRPr lang="zh-TW" altLang="en-US" sz="2400" dirty="0">
              <a:latin typeface="標楷體" panose="03000509000000000000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28B4DF-AC97-430A-AC3C-2E4D5EB77FC6}"/>
              </a:ext>
            </a:extLst>
          </p:cNvPr>
          <p:cNvSpPr/>
          <p:nvPr/>
        </p:nvSpPr>
        <p:spPr>
          <a:xfrm>
            <a:off x="5080338" y="316331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latin typeface="標楷體" panose="03000509000000000000" pitchFamily="65" charset="-120"/>
              </a:rPr>
              <a:t>預期效益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80A6BC31-038F-48C4-8CA7-CE7A19975408}"/>
              </a:ext>
            </a:extLst>
          </p:cNvPr>
          <p:cNvGrpSpPr/>
          <p:nvPr/>
        </p:nvGrpSpPr>
        <p:grpSpPr>
          <a:xfrm>
            <a:off x="2835727" y="1534218"/>
            <a:ext cx="6500191" cy="2506203"/>
            <a:chOff x="4045695" y="1569692"/>
            <a:chExt cx="6500191" cy="2506203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2D33939-13FF-41A0-A901-7A256C451326}"/>
                </a:ext>
              </a:extLst>
            </p:cNvPr>
            <p:cNvSpPr/>
            <p:nvPr/>
          </p:nvSpPr>
          <p:spPr>
            <a:xfrm>
              <a:off x="4045695" y="1569692"/>
              <a:ext cx="6500191" cy="75443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txBody>
            <a:bodyPr spcFirstLastPara="1" wrap="square" lIns="121900" tIns="121900" rIns="121900" bIns="121900" rtlCol="0" anchor="ctr" anchorCtr="0">
              <a:noAutofit/>
            </a:bodyPr>
            <a:lstStyle/>
            <a:p>
              <a:pPr algn="ctr"/>
              <a:r>
                <a:rPr lang="zh-TW" altLang="en-US" sz="2400" dirty="0">
                  <a:latin typeface="標楷體" panose="03000509000000000000" pitchFamily="65" charset="-120"/>
                </a:rPr>
                <a:t>提供企業快速掌握準確、客觀資訊</a:t>
              </a:r>
              <a:endParaRPr lang="en-US" altLang="zh-TW" sz="2400" dirty="0">
                <a:latin typeface="標楷體" panose="03000509000000000000" pitchFamily="65" charset="-120"/>
              </a:endParaRPr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67EA0B1-FDF0-48DA-8638-60ECC45B639A}"/>
                </a:ext>
              </a:extLst>
            </p:cNvPr>
            <p:cNvSpPr/>
            <p:nvPr/>
          </p:nvSpPr>
          <p:spPr>
            <a:xfrm>
              <a:off x="4045695" y="2445655"/>
              <a:ext cx="6500191" cy="75443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txBody>
            <a:bodyPr spcFirstLastPara="1" wrap="square" lIns="121900" tIns="121900" rIns="121900" bIns="121900" rtlCol="0" anchor="ctr" anchorCtr="0">
              <a:noAutofit/>
            </a:bodyPr>
            <a:lstStyle/>
            <a:p>
              <a:pPr algn="ctr"/>
              <a:r>
                <a:rPr lang="zh-TW" altLang="en-US" sz="2400" dirty="0">
                  <a:latin typeface="標楷體" panose="03000509000000000000" pitchFamily="65" charset="-120"/>
                </a:rPr>
                <a:t>優化模型，提供比市場更佳之情緒面向分析</a:t>
              </a:r>
              <a:endParaRPr lang="en-US" altLang="zh-TW" sz="2400" dirty="0">
                <a:latin typeface="標楷體" panose="03000509000000000000" pitchFamily="65" charset="-12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3C691BC8-7B95-4754-A63A-52562D38BD45}"/>
                </a:ext>
              </a:extLst>
            </p:cNvPr>
            <p:cNvSpPr/>
            <p:nvPr/>
          </p:nvSpPr>
          <p:spPr>
            <a:xfrm>
              <a:off x="4045695" y="3321460"/>
              <a:ext cx="6500191" cy="75443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txBody>
            <a:bodyPr spcFirstLastPara="1" wrap="square" lIns="121900" tIns="121900" rIns="121900" bIns="121900" rtlCol="0" anchor="ctr" anchorCtr="0">
              <a:noAutofit/>
            </a:bodyPr>
            <a:lstStyle/>
            <a:p>
              <a:pPr algn="ctr"/>
              <a:r>
                <a:rPr lang="zh-TW" altLang="en-US" sz="2400" dirty="0">
                  <a:latin typeface="標楷體" panose="03000509000000000000" pitchFamily="65" charset="-120"/>
                </a:rPr>
                <a:t>公開資料內容，降低企業資訊不對等之狀況</a:t>
              </a:r>
            </a:p>
          </p:txBody>
        </p:sp>
      </p:grpSp>
      <p:sp>
        <p:nvSpPr>
          <p:cNvPr id="13" name="投影片編號版面配置區 1">
            <a:extLst>
              <a:ext uri="{FF2B5EF4-FFF2-40B4-BE49-F238E27FC236}">
                <a16:creationId xmlns:a16="http://schemas.microsoft.com/office/drawing/2014/main" id="{8BDB1A6D-9D60-E03A-537A-09AA0D47565E}"/>
              </a:ext>
            </a:extLst>
          </p:cNvPr>
          <p:cNvSpPr txBox="1">
            <a:spLocks/>
          </p:cNvSpPr>
          <p:nvPr/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2644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29">
            <a:extLst>
              <a:ext uri="{FF2B5EF4-FFF2-40B4-BE49-F238E27FC236}">
                <a16:creationId xmlns:a16="http://schemas.microsoft.com/office/drawing/2014/main" id="{758F18A9-CF6A-46A7-BAEB-62B5E32FAF96}"/>
              </a:ext>
            </a:extLst>
          </p:cNvPr>
          <p:cNvSpPr txBox="1"/>
          <p:nvPr/>
        </p:nvSpPr>
        <p:spPr>
          <a:xfrm>
            <a:off x="4237751" y="2394153"/>
            <a:ext cx="3716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alpha val="88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END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E944A7C-59EA-42D7-9B48-92E4C7E43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167073"/>
            <a:ext cx="2397669" cy="44264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84DC3F4-3003-4B4E-8049-BAD792A90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4056"/>
            <a:ext cx="1033944" cy="1033944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D00AEF9-A2AB-4F27-AFE1-F51AEC5E71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46" b="98913" l="12019" r="97917"/>
                    </a14:imgEffect>
                  </a14:imgLayer>
                </a14:imgProps>
              </a:ext>
            </a:extLst>
          </a:blip>
          <a:srcRect l="33003" t="23715"/>
          <a:stretch/>
        </p:blipFill>
        <p:spPr>
          <a:xfrm>
            <a:off x="0" y="0"/>
            <a:ext cx="3982588" cy="2674317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6DC2226B-FDFE-4A5B-91E1-16FF1B37BC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9" b="99381" l="1316" r="100000"/>
                    </a14:imgEffect>
                  </a14:imgLayer>
                </a14:imgProps>
              </a:ext>
            </a:extLst>
          </a:blip>
          <a:srcRect r="11143" b="10275"/>
          <a:stretch/>
        </p:blipFill>
        <p:spPr>
          <a:xfrm>
            <a:off x="5758712" y="4097155"/>
            <a:ext cx="6433288" cy="276084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1F23F12-BE01-49D7-B111-9A8A66A16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F58551-8600-4B50-AB95-A82A6413AF64}" type="slidenum">
              <a:rPr lang="zh-TW" altLang="en-US" smtClean="0"/>
              <a:pPr/>
              <a:t>26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8611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A5E4032-9FA6-415E-B8E1-88F07E1A6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1525"/>
            <a:ext cx="2852530" cy="107647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A1745E59-4443-46AC-8A3E-CC4AF7DF9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416" y="0"/>
            <a:ext cx="2789583" cy="1076475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27DFCDC1-B060-417C-A4BC-AD1631647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167073"/>
            <a:ext cx="2397669" cy="442647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E626D255-5186-410F-BD40-4CC56469B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4056"/>
            <a:ext cx="1033944" cy="1033944"/>
          </a:xfrm>
          <a:prstGeom prst="rect">
            <a:avLst/>
          </a:prstGeom>
        </p:spPr>
      </p:pic>
      <p:sp>
        <p:nvSpPr>
          <p:cNvPr id="13" name="TextBox 129">
            <a:extLst>
              <a:ext uri="{FF2B5EF4-FFF2-40B4-BE49-F238E27FC236}">
                <a16:creationId xmlns:a16="http://schemas.microsoft.com/office/drawing/2014/main" id="{B9AEE873-1EA8-FBDA-6E15-715727945649}"/>
              </a:ext>
            </a:extLst>
          </p:cNvPr>
          <p:cNvSpPr txBox="1"/>
          <p:nvPr/>
        </p:nvSpPr>
        <p:spPr>
          <a:xfrm>
            <a:off x="3965897" y="255777"/>
            <a:ext cx="4260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>
                <a:solidFill>
                  <a:schemeClr val="tx1">
                    <a:alpha val="88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Backup</a:t>
            </a:r>
            <a:endParaRPr lang="en-US" sz="4000" b="1" dirty="0">
              <a:solidFill>
                <a:schemeClr val="tx1">
                  <a:alpha val="88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投影片編號版面配置區 1">
            <a:extLst>
              <a:ext uri="{FF2B5EF4-FFF2-40B4-BE49-F238E27FC236}">
                <a16:creationId xmlns:a16="http://schemas.microsoft.com/office/drawing/2014/main" id="{5D1CE6A2-12FA-A2C3-CA46-842407D0A73A}"/>
              </a:ext>
            </a:extLst>
          </p:cNvPr>
          <p:cNvSpPr txBox="1">
            <a:spLocks/>
          </p:cNvSpPr>
          <p:nvPr/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27</a:t>
            </a:fld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3E02A67-ADBE-13A5-6480-DC085FCC2F28}"/>
              </a:ext>
            </a:extLst>
          </p:cNvPr>
          <p:cNvSpPr txBox="1"/>
          <p:nvPr/>
        </p:nvSpPr>
        <p:spPr>
          <a:xfrm>
            <a:off x="1149543" y="3578972"/>
            <a:ext cx="4307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555555"/>
                </a:solidFill>
                <a:effectLst/>
                <a:latin typeface="Helvetica" panose="020B0604020202020204" pitchFamily="34" charset="0"/>
              </a:rPr>
              <a:t>不重複的（按讚＋留言）</a:t>
            </a:r>
            <a:r>
              <a:rPr lang="en-US" altLang="zh-TW" b="0" i="0" dirty="0">
                <a:solidFill>
                  <a:srgbClr val="555555"/>
                </a:solidFill>
                <a:effectLst/>
                <a:latin typeface="Helvetica" panose="020B0604020202020204" pitchFamily="34" charset="0"/>
              </a:rPr>
              <a:t>/ 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Helvetica" panose="020B0604020202020204" pitchFamily="34" charset="0"/>
              </a:rPr>
              <a:t>影片播放次數</a:t>
            </a:r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BF1BB61-5FEB-20CC-8B4C-74445EA40C92}"/>
              </a:ext>
            </a:extLst>
          </p:cNvPr>
          <p:cNvSpPr/>
          <p:nvPr/>
        </p:nvSpPr>
        <p:spPr>
          <a:xfrm>
            <a:off x="4567376" y="1598253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</a:rPr>
              <a:t>互動率計算公式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7D8D478-0B9B-29A4-B6ED-7F8022E77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535" y1="52148" x2="53027" y2="59619"/>
                        <a14:foregroundMark x1="45557" y1="47656" x2="54541" y2="566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569" y="2591240"/>
            <a:ext cx="901688" cy="901688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D848CB8D-D3CD-EF3D-84F9-A09C6B055A40}"/>
              </a:ext>
            </a:extLst>
          </p:cNvPr>
          <p:cNvSpPr txBox="1"/>
          <p:nvPr/>
        </p:nvSpPr>
        <p:spPr>
          <a:xfrm>
            <a:off x="1426265" y="5064490"/>
            <a:ext cx="4493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555555"/>
                </a:solidFill>
                <a:effectLst/>
                <a:latin typeface="Helvetica" panose="020B0604020202020204" pitchFamily="34" charset="0"/>
              </a:rPr>
              <a:t>不重複的（按讚＋留言 </a:t>
            </a:r>
            <a:r>
              <a:rPr lang="zh-TW" altLang="en-US" dirty="0">
                <a:solidFill>
                  <a:srgbClr val="555555"/>
                </a:solidFill>
                <a:latin typeface="Helvetica" panose="020B0604020202020204" pitchFamily="34" charset="0"/>
              </a:rPr>
              <a:t>）</a:t>
            </a:r>
            <a:r>
              <a:rPr lang="en-US" altLang="zh-TW" b="0" i="0" dirty="0">
                <a:solidFill>
                  <a:srgbClr val="555555"/>
                </a:solidFill>
                <a:effectLst/>
                <a:latin typeface="Helvetica" panose="020B0604020202020204" pitchFamily="34" charset="0"/>
              </a:rPr>
              <a:t>/ </a:t>
            </a:r>
            <a:r>
              <a:rPr lang="zh-TW" altLang="en-US" dirty="0">
                <a:solidFill>
                  <a:srgbClr val="555555"/>
                </a:solidFill>
                <a:latin typeface="Helvetica" panose="020B0604020202020204" pitchFamily="34" charset="0"/>
              </a:rPr>
              <a:t>粉絲人數</a:t>
            </a:r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BE29F5B-E503-34D7-DC98-D7B204AC4F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4500" y1="29200" x2="64900" y2="33000"/>
                        <a14:foregroundMark x1="64900" y1="33000" x2="71000" y2="38300"/>
                        <a14:foregroundMark x1="71000" y1="38300" x2="74000" y2="46800"/>
                        <a14:foregroundMark x1="74000" y1="46800" x2="74700" y2="55700"/>
                        <a14:foregroundMark x1="74700" y1="55700" x2="72800" y2="65100"/>
                        <a14:foregroundMark x1="72800" y1="65100" x2="66700" y2="70600"/>
                        <a14:foregroundMark x1="66700" y1="70600" x2="40600" y2="73100"/>
                        <a14:foregroundMark x1="40600" y1="73100" x2="31300" y2="66500"/>
                        <a14:foregroundMark x1="31300" y1="66500" x2="29000" y2="44500"/>
                        <a14:foregroundMark x1="29000" y1="44500" x2="31200" y2="34800"/>
                        <a14:foregroundMark x1="31200" y1="34800" x2="34200" y2="30200"/>
                        <a14:foregroundMark x1="51600" y1="44700" x2="59000" y2="44800"/>
                        <a14:foregroundMark x1="59000" y1="44800" x2="50200" y2="52100"/>
                        <a14:foregroundMark x1="50200" y1="52100" x2="40300" y2="42900"/>
                        <a14:foregroundMark x1="40300" y1="42900" x2="38600" y2="33400"/>
                        <a14:foregroundMark x1="38600" y1="33400" x2="47200" y2="30300"/>
                        <a14:foregroundMark x1="47200" y1="30300" x2="58000" y2="34700"/>
                        <a14:foregroundMark x1="58000" y1="34700" x2="63800" y2="47100"/>
                        <a14:foregroundMark x1="63800" y1="47100" x2="62900" y2="51800"/>
                        <a14:foregroundMark x1="70500" y1="55700" x2="55300" y2="56000"/>
                        <a14:foregroundMark x1="55300" y1="56000" x2="48000" y2="50900"/>
                        <a14:foregroundMark x1="48000" y1="50900" x2="54000" y2="43400"/>
                        <a14:foregroundMark x1="54000" y1="43400" x2="61900" y2="46000"/>
                        <a14:foregroundMark x1="61900" y1="46000" x2="63000" y2="55300"/>
                        <a14:foregroundMark x1="63000" y1="55300" x2="43800" y2="49900"/>
                        <a14:foregroundMark x1="43800" y1="49900" x2="36300" y2="44100"/>
                        <a14:foregroundMark x1="36300" y1="44100" x2="43400" y2="45200"/>
                        <a14:foregroundMark x1="43400" y1="45200" x2="49000" y2="50900"/>
                        <a14:foregroundMark x1="49000" y1="50900" x2="49600" y2="60400"/>
                        <a14:foregroundMark x1="49600" y1="60400" x2="48400" y2="57200"/>
                        <a14:foregroundMark x1="65400" y1="71900" x2="72400" y2="71200"/>
                        <a14:foregroundMark x1="72400" y1="71200" x2="75500" y2="64600"/>
                        <a14:foregroundMark x1="75500" y1="64600" x2="74500" y2="56300"/>
                        <a14:foregroundMark x1="74500" y1="56300" x2="77000" y2="48500"/>
                        <a14:foregroundMark x1="77000" y1="48500" x2="75900" y2="37600"/>
                        <a14:foregroundMark x1="75900" y1="37600" x2="72900" y2="30900"/>
                        <a14:foregroundMark x1="72900" y1="30900" x2="64200" y2="26200"/>
                        <a14:foregroundMark x1="64200" y1="26200" x2="38700" y2="21100"/>
                        <a14:foregroundMark x1="38700" y1="21100" x2="31600" y2="24500"/>
                        <a14:foregroundMark x1="31600" y1="24500" x2="25300" y2="32200"/>
                        <a14:foregroundMark x1="25300" y1="32200" x2="30000" y2="61500"/>
                        <a14:foregroundMark x1="30000" y1="61500" x2="35500" y2="72300"/>
                        <a14:foregroundMark x1="35500" y1="72300" x2="50200" y2="77400"/>
                        <a14:foregroundMark x1="50200" y1="77400" x2="60400" y2="77600"/>
                        <a14:foregroundMark x1="60400" y1="77600" x2="69500" y2="76700"/>
                        <a14:foregroundMark x1="69500" y1="76700" x2="78300" y2="73100"/>
                        <a14:foregroundMark x1="78300" y1="73100" x2="76100" y2="24900"/>
                        <a14:foregroundMark x1="76100" y1="24900" x2="49700" y2="18400"/>
                        <a14:foregroundMark x1="49700" y1="18400" x2="41800" y2="19000"/>
                        <a14:foregroundMark x1="41800" y1="19000" x2="26900" y2="23400"/>
                        <a14:foregroundMark x1="26900" y1="23400" x2="22800" y2="29200"/>
                        <a14:foregroundMark x1="22800" y1="29200" x2="18700" y2="56600"/>
                        <a14:foregroundMark x1="18700" y1="56600" x2="24500" y2="73100"/>
                        <a14:foregroundMark x1="24500" y1="73100" x2="28600" y2="79200"/>
                        <a14:foregroundMark x1="28600" y1="79200" x2="39800" y2="84400"/>
                        <a14:foregroundMark x1="40300" y1="75900" x2="33300" y2="72700"/>
                        <a14:foregroundMark x1="33300" y1="72700" x2="20600" y2="52200"/>
                        <a14:foregroundMark x1="20600" y1="52200" x2="19600" y2="44900"/>
                        <a14:foregroundMark x1="19600" y1="44900" x2="20400" y2="40700"/>
                        <a14:foregroundMark x1="68300" y1="20100" x2="7790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94" y="4379733"/>
            <a:ext cx="684757" cy="68475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285B87F-5E00-0058-597C-4B41E015A8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3415" y1="31641" x2="48293" y2="38867"/>
                        <a14:foregroundMark x1="48293" y1="38867" x2="47317" y2="51563"/>
                        <a14:foregroundMark x1="47317" y1="51563" x2="49146" y2="667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03" y="2782455"/>
            <a:ext cx="1035482" cy="646545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55673FCF-0490-BB68-B518-DCC29FD15EF8}"/>
              </a:ext>
            </a:extLst>
          </p:cNvPr>
          <p:cNvSpPr txBox="1"/>
          <p:nvPr/>
        </p:nvSpPr>
        <p:spPr>
          <a:xfrm>
            <a:off x="6518163" y="3587912"/>
            <a:ext cx="4451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555555"/>
                </a:solidFill>
                <a:effectLst/>
                <a:latin typeface="Helvetica" panose="020B0604020202020204" pitchFamily="34" charset="0"/>
              </a:rPr>
              <a:t>不重複的（按讚＋留言＋分享）</a:t>
            </a:r>
            <a:r>
              <a:rPr lang="en-US" altLang="zh-TW" b="0" i="0" dirty="0">
                <a:solidFill>
                  <a:srgbClr val="555555"/>
                </a:solidFill>
                <a:effectLst/>
                <a:latin typeface="Helvetica" panose="020B0604020202020204" pitchFamily="34" charset="0"/>
              </a:rPr>
              <a:t>/ 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Helvetica" panose="020B0604020202020204" pitchFamily="34" charset="0"/>
              </a:rPr>
              <a:t>粉絲人數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1728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A5E4032-9FA6-415E-B8E1-88F07E1A6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1525"/>
            <a:ext cx="2852530" cy="107647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A1745E59-4443-46AC-8A3E-CC4AF7DF9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416" y="0"/>
            <a:ext cx="2789583" cy="1076475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27DFCDC1-B060-417C-A4BC-AD1631647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167073"/>
            <a:ext cx="2397669" cy="442647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E626D255-5186-410F-BD40-4CC56469B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4056"/>
            <a:ext cx="1033944" cy="1033944"/>
          </a:xfrm>
          <a:prstGeom prst="rect">
            <a:avLst/>
          </a:prstGeom>
        </p:spPr>
      </p:pic>
      <p:sp>
        <p:nvSpPr>
          <p:cNvPr id="13" name="TextBox 129">
            <a:extLst>
              <a:ext uri="{FF2B5EF4-FFF2-40B4-BE49-F238E27FC236}">
                <a16:creationId xmlns:a16="http://schemas.microsoft.com/office/drawing/2014/main" id="{B9AEE873-1EA8-FBDA-6E15-715727945649}"/>
              </a:ext>
            </a:extLst>
          </p:cNvPr>
          <p:cNvSpPr txBox="1"/>
          <p:nvPr/>
        </p:nvSpPr>
        <p:spPr>
          <a:xfrm>
            <a:off x="3965897" y="255777"/>
            <a:ext cx="4260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>
                <a:solidFill>
                  <a:schemeClr val="tx1">
                    <a:alpha val="88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Backup</a:t>
            </a:r>
            <a:endParaRPr lang="en-US" sz="4000" b="1" dirty="0">
              <a:solidFill>
                <a:schemeClr val="tx1">
                  <a:alpha val="88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投影片編號版面配置區 1">
            <a:extLst>
              <a:ext uri="{FF2B5EF4-FFF2-40B4-BE49-F238E27FC236}">
                <a16:creationId xmlns:a16="http://schemas.microsoft.com/office/drawing/2014/main" id="{5D1CE6A2-12FA-A2C3-CA46-842407D0A73A}"/>
              </a:ext>
            </a:extLst>
          </p:cNvPr>
          <p:cNvSpPr txBox="1">
            <a:spLocks/>
          </p:cNvSpPr>
          <p:nvPr/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28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062A7D-89C4-13E6-421E-0125F95DFE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136"/>
          <a:stretch/>
        </p:blipFill>
        <p:spPr>
          <a:xfrm>
            <a:off x="0" y="2235306"/>
            <a:ext cx="12192000" cy="3263988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75EC2C10-28D3-553A-B60E-7C4F65A11614}"/>
              </a:ext>
            </a:extLst>
          </p:cNvPr>
          <p:cNvSpPr txBox="1"/>
          <p:nvPr/>
        </p:nvSpPr>
        <p:spPr>
          <a:xfrm>
            <a:off x="2471420" y="1358706"/>
            <a:ext cx="7249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透過 </a:t>
            </a:r>
            <a:r>
              <a:rPr lang="en-US" altLang="zh-TW" sz="2800" b="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BertTokenizer</a:t>
            </a:r>
            <a:r>
              <a:rPr lang="zh-TW" altLang="en-US" sz="2800" b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將文字轉為模型輸入格式</a:t>
            </a:r>
            <a:endParaRPr lang="en-US" altLang="zh-TW" sz="2800" b="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3640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A5E4032-9FA6-415E-B8E1-88F07E1A6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1525"/>
            <a:ext cx="2852530" cy="107647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A1745E59-4443-46AC-8A3E-CC4AF7DF9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416" y="0"/>
            <a:ext cx="2789583" cy="1076475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27DFCDC1-B060-417C-A4BC-AD1631647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167073"/>
            <a:ext cx="2397669" cy="442647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E626D255-5186-410F-BD40-4CC56469B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4056"/>
            <a:ext cx="1033944" cy="1033944"/>
          </a:xfrm>
          <a:prstGeom prst="rect">
            <a:avLst/>
          </a:prstGeom>
        </p:spPr>
      </p:pic>
      <p:sp>
        <p:nvSpPr>
          <p:cNvPr id="13" name="TextBox 129">
            <a:extLst>
              <a:ext uri="{FF2B5EF4-FFF2-40B4-BE49-F238E27FC236}">
                <a16:creationId xmlns:a16="http://schemas.microsoft.com/office/drawing/2014/main" id="{B9AEE873-1EA8-FBDA-6E15-715727945649}"/>
              </a:ext>
            </a:extLst>
          </p:cNvPr>
          <p:cNvSpPr txBox="1"/>
          <p:nvPr/>
        </p:nvSpPr>
        <p:spPr>
          <a:xfrm>
            <a:off x="3965897" y="255777"/>
            <a:ext cx="4260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>
                <a:solidFill>
                  <a:schemeClr val="tx1">
                    <a:alpha val="88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Backup</a:t>
            </a:r>
            <a:endParaRPr lang="en-US" sz="4000" b="1" dirty="0">
              <a:solidFill>
                <a:schemeClr val="tx1">
                  <a:alpha val="88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投影片編號版面配置區 1">
            <a:extLst>
              <a:ext uri="{FF2B5EF4-FFF2-40B4-BE49-F238E27FC236}">
                <a16:creationId xmlns:a16="http://schemas.microsoft.com/office/drawing/2014/main" id="{5D1CE6A2-12FA-A2C3-CA46-842407D0A73A}"/>
              </a:ext>
            </a:extLst>
          </p:cNvPr>
          <p:cNvSpPr txBox="1">
            <a:spLocks/>
          </p:cNvSpPr>
          <p:nvPr/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29</a:t>
            </a:fld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5EC2C10-28D3-553A-B60E-7C4F65A11614}"/>
              </a:ext>
            </a:extLst>
          </p:cNvPr>
          <p:cNvSpPr txBox="1"/>
          <p:nvPr/>
        </p:nvSpPr>
        <p:spPr>
          <a:xfrm>
            <a:off x="5284470" y="1166306"/>
            <a:ext cx="1623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人工標籤</a:t>
            </a:r>
            <a:endParaRPr lang="en-US" altLang="zh-TW" sz="2800" b="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B18961-BF23-EE02-2013-CB0E17005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267" y="1933780"/>
            <a:ext cx="7445014" cy="4647900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96939DF-EB76-35D1-FC2F-3A9952A70190}"/>
              </a:ext>
            </a:extLst>
          </p:cNvPr>
          <p:cNvSpPr/>
          <p:nvPr/>
        </p:nvSpPr>
        <p:spPr>
          <a:xfrm>
            <a:off x="8751957" y="1933779"/>
            <a:ext cx="1235324" cy="4757147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l"/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170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2889328F-0E2C-FC56-C447-392D7ED01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24"/>
          <a:stretch/>
        </p:blipFill>
        <p:spPr>
          <a:xfrm>
            <a:off x="3926265" y="1169190"/>
            <a:ext cx="4404930" cy="2095977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E4B3F9B4-2D40-071C-F934-61D3592A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715" y="4334336"/>
            <a:ext cx="1677986" cy="2373324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EB34382A-6D1A-E2AA-1701-DBE158EAA8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7"/>
          <a:stretch/>
        </p:blipFill>
        <p:spPr>
          <a:xfrm>
            <a:off x="3528689" y="3290318"/>
            <a:ext cx="2953653" cy="134548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A5E4032-9FA6-415E-B8E1-88F07E1A6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81525"/>
            <a:ext cx="2852530" cy="107647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A1745E59-4443-46AC-8A3E-CC4AF7DF9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416" y="0"/>
            <a:ext cx="2789583" cy="1076475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27DFCDC1-B060-417C-A4BC-AD16316475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167073"/>
            <a:ext cx="2397669" cy="442647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E626D255-5186-410F-BD40-4CC56469BA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4056"/>
            <a:ext cx="1033944" cy="103394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CF846B7-D5DD-9579-7A56-55F526763365}"/>
              </a:ext>
            </a:extLst>
          </p:cNvPr>
          <p:cNvSpPr txBox="1"/>
          <p:nvPr/>
        </p:nvSpPr>
        <p:spPr>
          <a:xfrm>
            <a:off x="5048434" y="163017"/>
            <a:ext cx="2095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Arial Bold" panose="020B0704020202020204" pitchFamily="34" charset="0"/>
              </a:rPr>
              <a:t>研究動機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E62B595-D48A-6EBE-F77B-148FC3685F2C}"/>
              </a:ext>
            </a:extLst>
          </p:cNvPr>
          <p:cNvGrpSpPr/>
          <p:nvPr/>
        </p:nvGrpSpPr>
        <p:grpSpPr>
          <a:xfrm>
            <a:off x="550877" y="1468069"/>
            <a:ext cx="2717390" cy="4166889"/>
            <a:chOff x="2385578" y="1412203"/>
            <a:chExt cx="2717390" cy="4166889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80CAF871-9D7C-C8B5-09A7-12623A4EC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85578" y="3806217"/>
              <a:ext cx="2659312" cy="1772875"/>
            </a:xfrm>
            <a:prstGeom prst="ellipse">
              <a:avLst/>
            </a:prstGeom>
            <a:ln w="63500" cap="rnd">
              <a:noFill/>
            </a:ln>
            <a:effectLst/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EC3FBC34-A7A3-888A-F694-5D9D2BE25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85578" y="1412203"/>
              <a:ext cx="2717390" cy="1528532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75767290-E0FA-1C5A-F6DA-8EFCB01F2688}"/>
                </a:ext>
              </a:extLst>
            </p:cNvPr>
            <p:cNvSpPr txBox="1"/>
            <p:nvPr/>
          </p:nvSpPr>
          <p:spPr>
            <a:xfrm>
              <a:off x="3474674" y="3234452"/>
              <a:ext cx="5391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dirty="0">
                  <a:latin typeface="標楷體" panose="03000509000000000000" pitchFamily="65" charset="-120"/>
                  <a:ea typeface="標楷體" panose="03000509000000000000" pitchFamily="65" charset="-120"/>
                  <a:cs typeface="Arial Bold" panose="020B0704020202020204" pitchFamily="34" charset="0"/>
                </a:rPr>
                <a:t>V.S</a:t>
              </a:r>
              <a:endParaRPr lang="zh-TW" altLang="en-US" dirty="0"/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63909DB0-ED8E-F4DD-C931-AB56F161610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00" r="1932" b="1113"/>
          <a:stretch/>
        </p:blipFill>
        <p:spPr>
          <a:xfrm>
            <a:off x="6494843" y="2638923"/>
            <a:ext cx="1883466" cy="3390826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C3A1C761-38BA-BC7F-90B4-EDA326156DCB}"/>
              </a:ext>
            </a:extLst>
          </p:cNvPr>
          <p:cNvGrpSpPr/>
          <p:nvPr/>
        </p:nvGrpSpPr>
        <p:grpSpPr>
          <a:xfrm>
            <a:off x="8726369" y="1855553"/>
            <a:ext cx="3264927" cy="3179817"/>
            <a:chOff x="8726369" y="1855553"/>
            <a:chExt cx="3264927" cy="3179817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A66CDA92-B4E4-924D-A51A-9BE1ECB04B4D}"/>
                </a:ext>
              </a:extLst>
            </p:cNvPr>
            <p:cNvSpPr/>
            <p:nvPr/>
          </p:nvSpPr>
          <p:spPr>
            <a:xfrm>
              <a:off x="8995908" y="4280935"/>
              <a:ext cx="2725848" cy="75443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txBody>
            <a:bodyPr spcFirstLastPara="1" wrap="square" lIns="121900" tIns="121900" rIns="121900" bIns="121900" rtlCol="0" anchor="ctr" anchorCtr="0">
              <a:noAutofit/>
            </a:bodyPr>
            <a:lstStyle/>
            <a:p>
              <a:pPr algn="ctr"/>
              <a:r>
                <a:rPr lang="zh-TW" altLang="en-US" sz="2000" dirty="0">
                  <a:latin typeface="標楷體" panose="03000509000000000000" pitchFamily="65" charset="-120"/>
                </a:rPr>
                <a:t>操作風向朝正向發展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CD2924F0-7FDC-7BDD-C737-55985567EC26}"/>
                </a:ext>
              </a:extLst>
            </p:cNvPr>
            <p:cNvSpPr txBox="1"/>
            <p:nvPr/>
          </p:nvSpPr>
          <p:spPr>
            <a:xfrm>
              <a:off x="8726369" y="1855553"/>
              <a:ext cx="3264927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Arial Bold" panose="020B0704020202020204" pitchFamily="34" charset="0"/>
                </a:rPr>
                <a:t>提供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Arial Bold" panose="020B0704020202020204" pitchFamily="34" charset="0"/>
              </a:endParaRPr>
            </a:p>
            <a:p>
              <a:pPr algn="ctr"/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Arial Bold" panose="020B0704020202020204" pitchFamily="34" charset="0"/>
                </a:rPr>
                <a:t>網路聲量分析</a:t>
              </a:r>
              <a:endParaRPr lang="zh-TW" altLang="en-US" sz="2800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3F68CDA4-62C3-A148-5BAD-BFFF06A3075D}"/>
                </a:ext>
              </a:extLst>
            </p:cNvPr>
            <p:cNvSpPr/>
            <p:nvPr/>
          </p:nvSpPr>
          <p:spPr>
            <a:xfrm>
              <a:off x="9168657" y="2940735"/>
              <a:ext cx="2380350" cy="75443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txBody>
            <a:bodyPr spcFirstLastPara="1" wrap="square" lIns="121900" tIns="121900" rIns="121900" bIns="121900" rtlCol="0" anchor="ctr" anchorCtr="0">
              <a:noAutofit/>
            </a:bodyPr>
            <a:lstStyle/>
            <a:p>
              <a:pPr algn="ctr"/>
              <a:r>
                <a:rPr lang="en-US" altLang="zh-TW" sz="2000" dirty="0">
                  <a:latin typeface="標楷體" panose="03000509000000000000" pitchFamily="65" charset="-120"/>
                </a:rPr>
                <a:t>KOL</a:t>
              </a:r>
              <a:r>
                <a:rPr lang="zh-TW" altLang="en-US" sz="2000" dirty="0">
                  <a:latin typeface="標楷體" panose="03000509000000000000" pitchFamily="65" charset="-120"/>
                </a:rPr>
                <a:t>、企業</a:t>
              </a:r>
            </a:p>
          </p:txBody>
        </p:sp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9687B65A-2513-980F-2B66-6E186DDB09BB}"/>
                </a:ext>
              </a:extLst>
            </p:cNvPr>
            <p:cNvCxnSpPr>
              <a:cxnSpLocks/>
              <a:stCxn id="28" idx="2"/>
              <a:endCxn id="14" idx="0"/>
            </p:cNvCxnSpPr>
            <p:nvPr/>
          </p:nvCxnSpPr>
          <p:spPr>
            <a:xfrm>
              <a:off x="10358832" y="3695170"/>
              <a:ext cx="0" cy="58576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箭號: 向下 1">
            <a:extLst>
              <a:ext uri="{FF2B5EF4-FFF2-40B4-BE49-F238E27FC236}">
                <a16:creationId xmlns:a16="http://schemas.microsoft.com/office/drawing/2014/main" id="{87878A81-F227-0422-8E1D-0485A188AE0B}"/>
              </a:ext>
            </a:extLst>
          </p:cNvPr>
          <p:cNvSpPr/>
          <p:nvPr/>
        </p:nvSpPr>
        <p:spPr>
          <a:xfrm rot="16200000">
            <a:off x="3050370" y="3408138"/>
            <a:ext cx="278295" cy="359842"/>
          </a:xfrm>
          <a:prstGeom prst="downArrow">
            <a:avLst/>
          </a:prstGeom>
          <a:noFill/>
          <a:ln w="76200">
            <a:solidFill>
              <a:schemeClr val="accent1"/>
            </a:solidFill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l"/>
            <a:endParaRPr lang="zh-TW" altLang="en-US" sz="2400" dirty="0"/>
          </a:p>
        </p:txBody>
      </p:sp>
      <p:sp>
        <p:nvSpPr>
          <p:cNvPr id="23" name="箭號: 向下 22">
            <a:extLst>
              <a:ext uri="{FF2B5EF4-FFF2-40B4-BE49-F238E27FC236}">
                <a16:creationId xmlns:a16="http://schemas.microsoft.com/office/drawing/2014/main" id="{B515AA45-F1B2-C047-0EC7-AB728FFA6EA1}"/>
              </a:ext>
            </a:extLst>
          </p:cNvPr>
          <p:cNvSpPr/>
          <p:nvPr/>
        </p:nvSpPr>
        <p:spPr>
          <a:xfrm rot="16200000">
            <a:off x="8587222" y="3368382"/>
            <a:ext cx="278295" cy="359842"/>
          </a:xfrm>
          <a:prstGeom prst="downArrow">
            <a:avLst/>
          </a:prstGeom>
          <a:noFill/>
          <a:ln w="76200">
            <a:solidFill>
              <a:schemeClr val="accent1"/>
            </a:solidFill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l"/>
            <a:endParaRPr lang="zh-TW" altLang="en-US" sz="2400" dirty="0"/>
          </a:p>
        </p:txBody>
      </p:sp>
      <p:sp>
        <p:nvSpPr>
          <p:cNvPr id="24" name="投影片編號版面配置區 1">
            <a:extLst>
              <a:ext uri="{FF2B5EF4-FFF2-40B4-BE49-F238E27FC236}">
                <a16:creationId xmlns:a16="http://schemas.microsoft.com/office/drawing/2014/main" id="{A06DCB2C-223F-91EE-021D-D7330AD9E736}"/>
              </a:ext>
            </a:extLst>
          </p:cNvPr>
          <p:cNvSpPr txBox="1">
            <a:spLocks/>
          </p:cNvSpPr>
          <p:nvPr/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855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9">
            <a:extLst>
              <a:ext uri="{FF2B5EF4-FFF2-40B4-BE49-F238E27FC236}">
                <a16:creationId xmlns:a16="http://schemas.microsoft.com/office/drawing/2014/main" id="{B9AEE873-1EA8-FBDA-6E15-715727945649}"/>
              </a:ext>
            </a:extLst>
          </p:cNvPr>
          <p:cNvSpPr txBox="1"/>
          <p:nvPr/>
        </p:nvSpPr>
        <p:spPr>
          <a:xfrm>
            <a:off x="4097811" y="411135"/>
            <a:ext cx="4260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>
                <a:solidFill>
                  <a:schemeClr val="tx1">
                    <a:alpha val="88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Backup</a:t>
            </a:r>
            <a:endParaRPr lang="en-US" sz="4000" b="1" dirty="0">
              <a:solidFill>
                <a:schemeClr val="tx1">
                  <a:alpha val="88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投影片編號版面配置區 1">
            <a:extLst>
              <a:ext uri="{FF2B5EF4-FFF2-40B4-BE49-F238E27FC236}">
                <a16:creationId xmlns:a16="http://schemas.microsoft.com/office/drawing/2014/main" id="{5D1CE6A2-12FA-A2C3-CA46-842407D0A73A}"/>
              </a:ext>
            </a:extLst>
          </p:cNvPr>
          <p:cNvSpPr txBox="1">
            <a:spLocks/>
          </p:cNvSpPr>
          <p:nvPr/>
        </p:nvSpPr>
        <p:spPr>
          <a:xfrm>
            <a:off x="9492046" y="6500176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30</a:t>
            </a:fld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5EC2C10-28D3-553A-B60E-7C4F65A11614}"/>
              </a:ext>
            </a:extLst>
          </p:cNvPr>
          <p:cNvSpPr txBox="1"/>
          <p:nvPr/>
        </p:nvSpPr>
        <p:spPr>
          <a:xfrm>
            <a:off x="5416384" y="1321664"/>
            <a:ext cx="1623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人工標籤</a:t>
            </a:r>
            <a:endParaRPr lang="en-US" altLang="zh-TW" sz="2800" b="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4ADB8302-E132-616A-0C4C-8694E3671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472943"/>
              </p:ext>
            </p:extLst>
          </p:nvPr>
        </p:nvGraphicFramePr>
        <p:xfrm>
          <a:off x="713625" y="465384"/>
          <a:ext cx="11023136" cy="5446194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755784">
                  <a:extLst>
                    <a:ext uri="{9D8B030D-6E8A-4147-A177-3AD203B41FA5}">
                      <a16:colId xmlns:a16="http://schemas.microsoft.com/office/drawing/2014/main" val="1889793399"/>
                    </a:ext>
                  </a:extLst>
                </a:gridCol>
                <a:gridCol w="2755784">
                  <a:extLst>
                    <a:ext uri="{9D8B030D-6E8A-4147-A177-3AD203B41FA5}">
                      <a16:colId xmlns:a16="http://schemas.microsoft.com/office/drawing/2014/main" val="3909134225"/>
                    </a:ext>
                  </a:extLst>
                </a:gridCol>
                <a:gridCol w="2755784">
                  <a:extLst>
                    <a:ext uri="{9D8B030D-6E8A-4147-A177-3AD203B41FA5}">
                      <a16:colId xmlns:a16="http://schemas.microsoft.com/office/drawing/2014/main" val="3982067594"/>
                    </a:ext>
                  </a:extLst>
                </a:gridCol>
                <a:gridCol w="2755784">
                  <a:extLst>
                    <a:ext uri="{9D8B030D-6E8A-4147-A177-3AD203B41FA5}">
                      <a16:colId xmlns:a16="http://schemas.microsoft.com/office/drawing/2014/main" val="2238735734"/>
                    </a:ext>
                  </a:extLst>
                </a:gridCol>
              </a:tblGrid>
              <a:tr h="511193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免費版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專業版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企業版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280342"/>
                  </a:ext>
                </a:extLst>
              </a:tr>
              <a:tr h="882332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社群資料來源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FB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</a:t>
                      </a:r>
                      <a:r>
                        <a:rPr lang="en-US" altLang="zh-TW" dirty="0" err="1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Instgram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</a:t>
                      </a:r>
                      <a:r>
                        <a:rPr lang="en-US" altLang="zh-TW" dirty="0" err="1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Dcard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</a:t>
                      </a:r>
                      <a:r>
                        <a:rPr lang="en-US" altLang="zh-TW" dirty="0" err="1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Youtube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PTT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依照客戶需求調整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19083"/>
                  </a:ext>
                </a:extLst>
              </a:tr>
              <a:tr h="676356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評論情緒面向分析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8542339"/>
                  </a:ext>
                </a:extLst>
              </a:tr>
              <a:tr h="882332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各社群平台</a:t>
                      </a:r>
                      <a:b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</a:b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評論情緒面向分析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6984159"/>
                  </a:ext>
                </a:extLst>
              </a:tr>
              <a:tr h="580708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各社群平台分析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396508"/>
                  </a:ext>
                </a:extLst>
              </a:tr>
              <a:tr h="640080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貼文留言文字雲圖分析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7398551"/>
                  </a:ext>
                </a:extLst>
              </a:tr>
              <a:tr h="762000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視覺化數據分析圖表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5167272"/>
                  </a:ext>
                </a:extLst>
              </a:tr>
              <a:tr h="511193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網紅社群數據匯出（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CSV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）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altLang="zh-TW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1829600"/>
                  </a:ext>
                </a:extLst>
              </a:tr>
            </a:tbl>
          </a:graphicData>
        </a:graphic>
      </p:graphicFrame>
      <p:grpSp>
        <p:nvGrpSpPr>
          <p:cNvPr id="58" name="群組 57">
            <a:extLst>
              <a:ext uri="{FF2B5EF4-FFF2-40B4-BE49-F238E27FC236}">
                <a16:creationId xmlns:a16="http://schemas.microsoft.com/office/drawing/2014/main" id="{5485FE39-EAAE-519D-8371-9EDEB7949817}"/>
              </a:ext>
            </a:extLst>
          </p:cNvPr>
          <p:cNvGrpSpPr/>
          <p:nvPr/>
        </p:nvGrpSpPr>
        <p:grpSpPr>
          <a:xfrm>
            <a:off x="3709121" y="5939033"/>
            <a:ext cx="1313574" cy="822544"/>
            <a:chOff x="3577207" y="5783675"/>
            <a:chExt cx="1313574" cy="822544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EF23A74-5CE6-D41B-503E-0814A308C02B}"/>
                </a:ext>
              </a:extLst>
            </p:cNvPr>
            <p:cNvSpPr/>
            <p:nvPr/>
          </p:nvSpPr>
          <p:spPr>
            <a:xfrm>
              <a:off x="3577207" y="5783675"/>
              <a:ext cx="77738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rgbClr val="6F6E6E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TWD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F4E5B3F6-3983-AABF-7F28-F805283429FC}"/>
                </a:ext>
              </a:extLst>
            </p:cNvPr>
            <p:cNvSpPr/>
            <p:nvPr/>
          </p:nvSpPr>
          <p:spPr>
            <a:xfrm>
              <a:off x="4113401" y="6021444"/>
              <a:ext cx="77738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3200" b="1" dirty="0">
                  <a:solidFill>
                    <a:prstClr val="black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</a:t>
              </a: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E0EBAF88-6ECA-F25F-DAAB-34C2F2EE7F06}"/>
              </a:ext>
            </a:extLst>
          </p:cNvPr>
          <p:cNvGrpSpPr/>
          <p:nvPr/>
        </p:nvGrpSpPr>
        <p:grpSpPr>
          <a:xfrm>
            <a:off x="6376821" y="5939033"/>
            <a:ext cx="2425695" cy="820693"/>
            <a:chOff x="3351553" y="5783675"/>
            <a:chExt cx="964228" cy="820693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692B618-DD20-DA5B-BA26-52BC29B714D8}"/>
                </a:ext>
              </a:extLst>
            </p:cNvPr>
            <p:cNvSpPr/>
            <p:nvPr/>
          </p:nvSpPr>
          <p:spPr>
            <a:xfrm>
              <a:off x="3351553" y="5783675"/>
              <a:ext cx="30901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rgbClr val="6F6E6E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TWD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B648AF32-E2E2-A460-503C-1878918DE357}"/>
                </a:ext>
              </a:extLst>
            </p:cNvPr>
            <p:cNvSpPr/>
            <p:nvPr/>
          </p:nvSpPr>
          <p:spPr>
            <a:xfrm>
              <a:off x="3538401" y="6019593"/>
              <a:ext cx="77738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32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5999/</a:t>
              </a:r>
              <a:r>
                <a:rPr lang="zh-TW" altLang="en-US" sz="32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月</a:t>
              </a:r>
              <a:endParaRPr lang="en-US" altLang="zh-TW" sz="3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4C6754D6-0F9F-7B18-32AB-436BAB251CBC}"/>
              </a:ext>
            </a:extLst>
          </p:cNvPr>
          <p:cNvGrpSpPr/>
          <p:nvPr/>
        </p:nvGrpSpPr>
        <p:grpSpPr>
          <a:xfrm>
            <a:off x="9192024" y="5965827"/>
            <a:ext cx="2412490" cy="774532"/>
            <a:chOff x="3356802" y="5829836"/>
            <a:chExt cx="958979" cy="774532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3466817-C5A3-618B-430E-CC3F4639B10E}"/>
                </a:ext>
              </a:extLst>
            </p:cNvPr>
            <p:cNvSpPr/>
            <p:nvPr/>
          </p:nvSpPr>
          <p:spPr>
            <a:xfrm>
              <a:off x="3356802" y="5829836"/>
              <a:ext cx="30901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rgbClr val="6F6E6E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TWD</a:t>
              </a: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7A31F26-43D6-0568-82A2-EE41DBFF3DEE}"/>
                </a:ext>
              </a:extLst>
            </p:cNvPr>
            <p:cNvSpPr/>
            <p:nvPr/>
          </p:nvSpPr>
          <p:spPr>
            <a:xfrm>
              <a:off x="3452690" y="6019593"/>
              <a:ext cx="86309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32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9999</a:t>
              </a:r>
              <a:r>
                <a:rPr lang="zh-TW" altLang="en-US" sz="32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起</a:t>
              </a:r>
              <a:r>
                <a:rPr lang="en-US" altLang="zh-TW" sz="32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/</a:t>
              </a:r>
              <a:r>
                <a:rPr lang="zh-TW" altLang="en-US" sz="32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月</a:t>
              </a:r>
              <a:endParaRPr lang="en-US" altLang="zh-TW" sz="3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67" name="矩形 66">
            <a:extLst>
              <a:ext uri="{FF2B5EF4-FFF2-40B4-BE49-F238E27FC236}">
                <a16:creationId xmlns:a16="http://schemas.microsoft.com/office/drawing/2014/main" id="{990B3ED0-B337-A449-0323-7972222E76F0}"/>
              </a:ext>
            </a:extLst>
          </p:cNvPr>
          <p:cNvSpPr/>
          <p:nvPr/>
        </p:nvSpPr>
        <p:spPr>
          <a:xfrm>
            <a:off x="1545933" y="6217139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月費</a:t>
            </a:r>
            <a:endParaRPr lang="zh-TW" altLang="en-US" sz="28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757547D-1A6E-2716-7D74-1401BA1EBFEB}"/>
              </a:ext>
            </a:extLst>
          </p:cNvPr>
          <p:cNvGrpSpPr/>
          <p:nvPr/>
        </p:nvGrpSpPr>
        <p:grpSpPr>
          <a:xfrm>
            <a:off x="4656449" y="2019477"/>
            <a:ext cx="5961704" cy="379591"/>
            <a:chOff x="4797235" y="1775061"/>
            <a:chExt cx="5961704" cy="379591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2CB207A6-CE49-965E-1EA0-470855BF1321}"/>
                </a:ext>
              </a:extLst>
            </p:cNvPr>
            <p:cNvSpPr/>
            <p:nvPr/>
          </p:nvSpPr>
          <p:spPr>
            <a:xfrm>
              <a:off x="4797235" y="1775061"/>
              <a:ext cx="374785" cy="379591"/>
            </a:xfrm>
            <a:prstGeom prst="ellipse">
              <a:avLst/>
            </a:prstGeom>
            <a:noFill/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121900" tIns="121900" rIns="121900" bIns="121900" rtlCol="0" anchor="ctr" anchorCtr="0">
              <a:noAutofit/>
            </a:bodyPr>
            <a:lstStyle/>
            <a:p>
              <a:pPr algn="l"/>
              <a:endParaRPr lang="zh-TW" altLang="en-US" sz="2400" dirty="0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70D35DB9-EF48-2CF9-7070-A234F526955C}"/>
                </a:ext>
              </a:extLst>
            </p:cNvPr>
            <p:cNvSpPr/>
            <p:nvPr/>
          </p:nvSpPr>
          <p:spPr>
            <a:xfrm>
              <a:off x="7582155" y="1775061"/>
              <a:ext cx="374785" cy="379591"/>
            </a:xfrm>
            <a:prstGeom prst="ellipse">
              <a:avLst/>
            </a:prstGeom>
            <a:noFill/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121900" tIns="121900" rIns="121900" bIns="121900" rtlCol="0" anchor="ctr" anchorCtr="0">
              <a:noAutofit/>
            </a:bodyPr>
            <a:lstStyle/>
            <a:p>
              <a:pPr algn="l"/>
              <a:endParaRPr lang="zh-TW" altLang="en-US" sz="2400" dirty="0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6272CA95-6DE3-9A7C-3684-FC284B89DCA8}"/>
                </a:ext>
              </a:extLst>
            </p:cNvPr>
            <p:cNvSpPr/>
            <p:nvPr/>
          </p:nvSpPr>
          <p:spPr>
            <a:xfrm>
              <a:off x="10384154" y="1775061"/>
              <a:ext cx="374785" cy="379591"/>
            </a:xfrm>
            <a:prstGeom prst="ellipse">
              <a:avLst/>
            </a:prstGeom>
            <a:noFill/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121900" tIns="121900" rIns="121900" bIns="121900" rtlCol="0" anchor="ctr" anchorCtr="0">
              <a:noAutofit/>
            </a:bodyPr>
            <a:lstStyle/>
            <a:p>
              <a:pPr algn="l"/>
              <a:endParaRPr lang="zh-TW" altLang="en-US" sz="2400" dirty="0"/>
            </a:p>
          </p:txBody>
        </p:sp>
      </p:grp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843EF46-490D-72CD-EAFC-DCC5F4FFE9AE}"/>
              </a:ext>
            </a:extLst>
          </p:cNvPr>
          <p:cNvGrpSpPr/>
          <p:nvPr/>
        </p:nvGrpSpPr>
        <p:grpSpPr>
          <a:xfrm>
            <a:off x="7438485" y="3493199"/>
            <a:ext cx="3176784" cy="395781"/>
            <a:chOff x="7582155" y="2481822"/>
            <a:chExt cx="3176784" cy="395781"/>
          </a:xfrm>
        </p:grpSpPr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C84A66C0-1186-7AE1-274D-966BA4B87B37}"/>
                </a:ext>
              </a:extLst>
            </p:cNvPr>
            <p:cNvSpPr/>
            <p:nvPr/>
          </p:nvSpPr>
          <p:spPr>
            <a:xfrm>
              <a:off x="7582155" y="2498012"/>
              <a:ext cx="374785" cy="379591"/>
            </a:xfrm>
            <a:prstGeom prst="ellipse">
              <a:avLst/>
            </a:prstGeom>
            <a:noFill/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121900" tIns="121900" rIns="121900" bIns="121900" rtlCol="0" anchor="ctr" anchorCtr="0">
              <a:noAutofit/>
            </a:bodyPr>
            <a:lstStyle/>
            <a:p>
              <a:pPr algn="l"/>
              <a:endParaRPr lang="zh-TW" altLang="en-US" sz="2400" dirty="0"/>
            </a:p>
          </p:txBody>
        </p:sp>
        <p:sp>
          <p:nvSpPr>
            <p:cNvPr id="78" name="橢圓 77">
              <a:extLst>
                <a:ext uri="{FF2B5EF4-FFF2-40B4-BE49-F238E27FC236}">
                  <a16:creationId xmlns:a16="http://schemas.microsoft.com/office/drawing/2014/main" id="{A93DDD1B-DD7E-1ED8-5BA8-D0CF6EC14B44}"/>
                </a:ext>
              </a:extLst>
            </p:cNvPr>
            <p:cNvSpPr/>
            <p:nvPr/>
          </p:nvSpPr>
          <p:spPr>
            <a:xfrm>
              <a:off x="10384154" y="2481822"/>
              <a:ext cx="374785" cy="379591"/>
            </a:xfrm>
            <a:prstGeom prst="ellipse">
              <a:avLst/>
            </a:prstGeom>
            <a:noFill/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121900" tIns="121900" rIns="121900" bIns="121900" rtlCol="0" anchor="ctr" anchorCtr="0">
              <a:noAutofit/>
            </a:bodyPr>
            <a:lstStyle/>
            <a:p>
              <a:pPr algn="l"/>
              <a:endParaRPr lang="zh-TW" altLang="en-US" sz="2400" dirty="0"/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06E6BEF9-BEEB-EDBC-B47C-3EAB39BDCE72}"/>
              </a:ext>
            </a:extLst>
          </p:cNvPr>
          <p:cNvGrpSpPr/>
          <p:nvPr/>
        </p:nvGrpSpPr>
        <p:grpSpPr>
          <a:xfrm>
            <a:off x="7449909" y="2740148"/>
            <a:ext cx="3176784" cy="395781"/>
            <a:chOff x="7582155" y="2481822"/>
            <a:chExt cx="3176784" cy="395781"/>
          </a:xfrm>
        </p:grpSpPr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688B29FB-A471-EEFE-1A85-6E0E454D9228}"/>
                </a:ext>
              </a:extLst>
            </p:cNvPr>
            <p:cNvSpPr/>
            <p:nvPr/>
          </p:nvSpPr>
          <p:spPr>
            <a:xfrm>
              <a:off x="7582155" y="2498012"/>
              <a:ext cx="374785" cy="379591"/>
            </a:xfrm>
            <a:prstGeom prst="ellipse">
              <a:avLst/>
            </a:prstGeom>
            <a:noFill/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121900" tIns="121900" rIns="121900" bIns="121900" rtlCol="0" anchor="ctr" anchorCtr="0">
              <a:noAutofit/>
            </a:bodyPr>
            <a:lstStyle/>
            <a:p>
              <a:pPr algn="l"/>
              <a:endParaRPr lang="zh-TW" altLang="en-US" sz="2400" dirty="0"/>
            </a:p>
          </p:txBody>
        </p:sp>
        <p:sp>
          <p:nvSpPr>
            <p:cNvPr id="81" name="橢圓 80">
              <a:extLst>
                <a:ext uri="{FF2B5EF4-FFF2-40B4-BE49-F238E27FC236}">
                  <a16:creationId xmlns:a16="http://schemas.microsoft.com/office/drawing/2014/main" id="{414A9AE2-671C-3E85-9349-41490C0B4137}"/>
                </a:ext>
              </a:extLst>
            </p:cNvPr>
            <p:cNvSpPr/>
            <p:nvPr/>
          </p:nvSpPr>
          <p:spPr>
            <a:xfrm>
              <a:off x="10384154" y="2481822"/>
              <a:ext cx="374785" cy="379591"/>
            </a:xfrm>
            <a:prstGeom prst="ellipse">
              <a:avLst/>
            </a:prstGeom>
            <a:noFill/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121900" tIns="121900" rIns="121900" bIns="121900" rtlCol="0" anchor="ctr" anchorCtr="0">
              <a:noAutofit/>
            </a:bodyPr>
            <a:lstStyle/>
            <a:p>
              <a:pPr algn="l"/>
              <a:endParaRPr lang="zh-TW" altLang="en-US" sz="2400" dirty="0"/>
            </a:p>
          </p:txBody>
        </p:sp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2B344E06-F8BD-6126-3FA4-A414468B2F3F}"/>
              </a:ext>
            </a:extLst>
          </p:cNvPr>
          <p:cNvGrpSpPr/>
          <p:nvPr/>
        </p:nvGrpSpPr>
        <p:grpSpPr>
          <a:xfrm>
            <a:off x="7449909" y="4117927"/>
            <a:ext cx="3176784" cy="395781"/>
            <a:chOff x="7582155" y="2481822"/>
            <a:chExt cx="3176784" cy="395781"/>
          </a:xfrm>
        </p:grpSpPr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4D0B5F6A-097F-7FD7-3EAD-0368D8C028B6}"/>
                </a:ext>
              </a:extLst>
            </p:cNvPr>
            <p:cNvSpPr/>
            <p:nvPr/>
          </p:nvSpPr>
          <p:spPr>
            <a:xfrm>
              <a:off x="7582155" y="2498012"/>
              <a:ext cx="374785" cy="379591"/>
            </a:xfrm>
            <a:prstGeom prst="ellipse">
              <a:avLst/>
            </a:prstGeom>
            <a:noFill/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121900" tIns="121900" rIns="121900" bIns="121900" rtlCol="0" anchor="ctr" anchorCtr="0">
              <a:noAutofit/>
            </a:bodyPr>
            <a:lstStyle/>
            <a:p>
              <a:pPr algn="l"/>
              <a:endParaRPr lang="zh-TW" altLang="en-US" sz="2400" dirty="0"/>
            </a:p>
          </p:txBody>
        </p:sp>
        <p:sp>
          <p:nvSpPr>
            <p:cNvPr id="84" name="橢圓 83">
              <a:extLst>
                <a:ext uri="{FF2B5EF4-FFF2-40B4-BE49-F238E27FC236}">
                  <a16:creationId xmlns:a16="http://schemas.microsoft.com/office/drawing/2014/main" id="{D35B7EEC-D507-D05E-554A-95F7AC6ADA88}"/>
                </a:ext>
              </a:extLst>
            </p:cNvPr>
            <p:cNvSpPr/>
            <p:nvPr/>
          </p:nvSpPr>
          <p:spPr>
            <a:xfrm>
              <a:off x="10384154" y="2481822"/>
              <a:ext cx="374785" cy="379591"/>
            </a:xfrm>
            <a:prstGeom prst="ellipse">
              <a:avLst/>
            </a:prstGeom>
            <a:noFill/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121900" tIns="121900" rIns="121900" bIns="121900" rtlCol="0" anchor="ctr" anchorCtr="0">
              <a:noAutofit/>
            </a:bodyPr>
            <a:lstStyle/>
            <a:p>
              <a:pPr algn="l"/>
              <a:endParaRPr lang="zh-TW" altLang="en-US" sz="2400" dirty="0"/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75046480-698C-4A83-21B4-E8B196E7D7CB}"/>
              </a:ext>
            </a:extLst>
          </p:cNvPr>
          <p:cNvGrpSpPr/>
          <p:nvPr/>
        </p:nvGrpSpPr>
        <p:grpSpPr>
          <a:xfrm>
            <a:off x="7460465" y="4831656"/>
            <a:ext cx="3176784" cy="395781"/>
            <a:chOff x="7582155" y="2481822"/>
            <a:chExt cx="3176784" cy="395781"/>
          </a:xfrm>
        </p:grpSpPr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F50CFF5C-8D3A-5AE5-AC8D-5F0D470068B8}"/>
                </a:ext>
              </a:extLst>
            </p:cNvPr>
            <p:cNvSpPr/>
            <p:nvPr/>
          </p:nvSpPr>
          <p:spPr>
            <a:xfrm>
              <a:off x="7582155" y="2498012"/>
              <a:ext cx="374785" cy="379591"/>
            </a:xfrm>
            <a:prstGeom prst="ellipse">
              <a:avLst/>
            </a:prstGeom>
            <a:noFill/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121900" tIns="121900" rIns="121900" bIns="121900" rtlCol="0" anchor="ctr" anchorCtr="0">
              <a:noAutofit/>
            </a:bodyPr>
            <a:lstStyle/>
            <a:p>
              <a:pPr algn="l"/>
              <a:endParaRPr lang="zh-TW" altLang="en-US" sz="2400" dirty="0"/>
            </a:p>
          </p:txBody>
        </p:sp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4C7707FB-0E9F-1F58-61AA-0D28DBB7FD6E}"/>
                </a:ext>
              </a:extLst>
            </p:cNvPr>
            <p:cNvSpPr/>
            <p:nvPr/>
          </p:nvSpPr>
          <p:spPr>
            <a:xfrm>
              <a:off x="10384154" y="2481822"/>
              <a:ext cx="374785" cy="379591"/>
            </a:xfrm>
            <a:prstGeom prst="ellipse">
              <a:avLst/>
            </a:prstGeom>
            <a:noFill/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121900" tIns="121900" rIns="121900" bIns="121900" rtlCol="0" anchor="ctr" anchorCtr="0">
              <a:noAutofit/>
            </a:bodyPr>
            <a:lstStyle/>
            <a:p>
              <a:pPr algn="l"/>
              <a:endParaRPr lang="zh-TW" altLang="en-US" sz="2400" dirty="0"/>
            </a:p>
          </p:txBody>
        </p:sp>
      </p:grpSp>
      <p:sp>
        <p:nvSpPr>
          <p:cNvPr id="88" name="橢圓 87">
            <a:extLst>
              <a:ext uri="{FF2B5EF4-FFF2-40B4-BE49-F238E27FC236}">
                <a16:creationId xmlns:a16="http://schemas.microsoft.com/office/drawing/2014/main" id="{BF413FA8-3BB5-1E07-34B7-DF4D99944B27}"/>
              </a:ext>
            </a:extLst>
          </p:cNvPr>
          <p:cNvSpPr/>
          <p:nvPr/>
        </p:nvSpPr>
        <p:spPr>
          <a:xfrm>
            <a:off x="10290176" y="5480757"/>
            <a:ext cx="374785" cy="379591"/>
          </a:xfrm>
          <a:prstGeom prst="ellipse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l"/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5003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A5E4032-9FA6-415E-B8E1-88F07E1A6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1525"/>
            <a:ext cx="2852530" cy="107647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A1745E59-4443-46AC-8A3E-CC4AF7DF9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416" y="0"/>
            <a:ext cx="2789583" cy="1076475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27DFCDC1-B060-417C-A4BC-AD1631647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167073"/>
            <a:ext cx="2397669" cy="442647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E626D255-5186-410F-BD40-4CC56469B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4056"/>
            <a:ext cx="1033944" cy="103394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298BF08-A50A-42D1-9F00-A1D0495D14D7}"/>
              </a:ext>
            </a:extLst>
          </p:cNvPr>
          <p:cNvSpPr txBox="1"/>
          <p:nvPr/>
        </p:nvSpPr>
        <p:spPr>
          <a:xfrm>
            <a:off x="2514599" y="17978"/>
            <a:ext cx="2095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  <a:cs typeface="Arial Bold" panose="020B07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F846B7-D5DD-9579-7A56-55F526763365}"/>
              </a:ext>
            </a:extLst>
          </p:cNvPr>
          <p:cNvSpPr txBox="1"/>
          <p:nvPr/>
        </p:nvSpPr>
        <p:spPr>
          <a:xfrm>
            <a:off x="5048434" y="163017"/>
            <a:ext cx="2095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Arial Bold" panose="020B0704020202020204" pitchFamily="34" charset="0"/>
              </a:rPr>
              <a:t>研究動機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6D436CE8-741B-C237-0D9B-D2A850473BA4}"/>
              </a:ext>
            </a:extLst>
          </p:cNvPr>
          <p:cNvSpPr/>
          <p:nvPr/>
        </p:nvSpPr>
        <p:spPr>
          <a:xfrm>
            <a:off x="2514599" y="1381540"/>
            <a:ext cx="1470991" cy="1431235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KOL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60EE8EE-9093-C55D-CF5D-3899BB8C5DA7}"/>
              </a:ext>
            </a:extLst>
          </p:cNvPr>
          <p:cNvSpPr/>
          <p:nvPr/>
        </p:nvSpPr>
        <p:spPr>
          <a:xfrm>
            <a:off x="8186203" y="1381539"/>
            <a:ext cx="1470991" cy="1431235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企業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F9E2D87-610E-11AB-F204-E11DDED53835}"/>
              </a:ext>
            </a:extLst>
          </p:cNvPr>
          <p:cNvSpPr/>
          <p:nvPr/>
        </p:nvSpPr>
        <p:spPr>
          <a:xfrm>
            <a:off x="1855703" y="3152788"/>
            <a:ext cx="2788782" cy="7544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ctr"/>
            <a:r>
              <a:rPr lang="zh-TW" altLang="en-US" sz="2400" dirty="0">
                <a:latin typeface="標楷體" panose="03000509000000000000" pitchFamily="65" charset="-120"/>
              </a:rPr>
              <a:t>檢視自身網路聲量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24D0C46-3240-DEE0-2B03-F39AD9766F18}"/>
              </a:ext>
            </a:extLst>
          </p:cNvPr>
          <p:cNvSpPr/>
          <p:nvPr/>
        </p:nvSpPr>
        <p:spPr>
          <a:xfrm>
            <a:off x="1873555" y="4045224"/>
            <a:ext cx="2788782" cy="7544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ctr"/>
            <a:r>
              <a:rPr lang="zh-TW" altLang="en-US" sz="2400" dirty="0">
                <a:latin typeface="標楷體" panose="03000509000000000000" pitchFamily="65" charset="-120"/>
              </a:rPr>
              <a:t>協助建立策略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pPr algn="ctr"/>
            <a:r>
              <a:rPr lang="zh-TW" altLang="en-US" sz="2400" dirty="0">
                <a:latin typeface="標楷體" panose="03000509000000000000" pitchFamily="65" charset="-120"/>
              </a:rPr>
              <a:t>減少負面輿論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8AB7D21-5CA2-AE68-E802-A5394EBA4700}"/>
              </a:ext>
            </a:extLst>
          </p:cNvPr>
          <p:cNvSpPr/>
          <p:nvPr/>
        </p:nvSpPr>
        <p:spPr>
          <a:xfrm>
            <a:off x="7377856" y="3629104"/>
            <a:ext cx="3087684" cy="7544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ctr"/>
            <a:r>
              <a:rPr lang="zh-TW" altLang="en-US" sz="2400" dirty="0">
                <a:latin typeface="標楷體" panose="03000509000000000000" pitchFamily="65" charset="-120"/>
              </a:rPr>
              <a:t>尋找代言人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32BC8BE-2A68-71C1-C6F7-AEC5E39CA95F}"/>
              </a:ext>
            </a:extLst>
          </p:cNvPr>
          <p:cNvSpPr/>
          <p:nvPr/>
        </p:nvSpPr>
        <p:spPr>
          <a:xfrm>
            <a:off x="7377856" y="4473077"/>
            <a:ext cx="3087684" cy="7544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ctr"/>
            <a:r>
              <a:rPr lang="zh-TW" altLang="en-US" sz="2400" dirty="0">
                <a:latin typeface="標楷體" panose="03000509000000000000" pitchFamily="65" charset="-120"/>
              </a:rPr>
              <a:t>提升產品、服務價值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43111BD-0AE3-1D32-2450-462F45576DC4}"/>
              </a:ext>
            </a:extLst>
          </p:cNvPr>
          <p:cNvSpPr/>
          <p:nvPr/>
        </p:nvSpPr>
        <p:spPr>
          <a:xfrm>
            <a:off x="1873555" y="4942228"/>
            <a:ext cx="2788782" cy="7544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ctr"/>
            <a:r>
              <a:rPr lang="zh-TW" altLang="en-US" sz="2400" dirty="0">
                <a:latin typeface="標楷體" panose="03000509000000000000" pitchFamily="65" charset="-120"/>
              </a:rPr>
              <a:t>提升自身價值</a:t>
            </a: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5E296615-6542-FA53-7AC6-66BC7A512BF0}"/>
              </a:ext>
            </a:extLst>
          </p:cNvPr>
          <p:cNvSpPr/>
          <p:nvPr/>
        </p:nvSpPr>
        <p:spPr>
          <a:xfrm>
            <a:off x="5360504" y="1381540"/>
            <a:ext cx="1470991" cy="1431235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經紀公司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E20DE48-EE7A-9A0C-EBEE-0A6D5467DA9C}"/>
              </a:ext>
            </a:extLst>
          </p:cNvPr>
          <p:cNvSpPr/>
          <p:nvPr/>
        </p:nvSpPr>
        <p:spPr>
          <a:xfrm>
            <a:off x="4905824" y="3643309"/>
            <a:ext cx="2380350" cy="7544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ctr"/>
            <a:r>
              <a:rPr lang="zh-TW" altLang="en-US" sz="2400" dirty="0">
                <a:latin typeface="標楷體" panose="03000509000000000000" pitchFamily="65" charset="-120"/>
              </a:rPr>
              <a:t>維持藝人價值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85ECB995-0DE0-62D3-C356-7D0ACEFDEEC6}"/>
              </a:ext>
            </a:extLst>
          </p:cNvPr>
          <p:cNvSpPr/>
          <p:nvPr/>
        </p:nvSpPr>
        <p:spPr>
          <a:xfrm>
            <a:off x="4905824" y="4473076"/>
            <a:ext cx="2380350" cy="7544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ctr"/>
            <a:r>
              <a:rPr lang="zh-TW" altLang="en-US" sz="2400" dirty="0">
                <a:latin typeface="標楷體" panose="03000509000000000000" pitchFamily="65" charset="-120"/>
              </a:rPr>
              <a:t>觀察輿論</a:t>
            </a:r>
          </a:p>
        </p:txBody>
      </p:sp>
      <p:sp>
        <p:nvSpPr>
          <p:cNvPr id="20" name="投影片編號版面配置區 1">
            <a:extLst>
              <a:ext uri="{FF2B5EF4-FFF2-40B4-BE49-F238E27FC236}">
                <a16:creationId xmlns:a16="http://schemas.microsoft.com/office/drawing/2014/main" id="{60AA9F76-FF1C-3C0A-EDF3-55B082D1A047}"/>
              </a:ext>
            </a:extLst>
          </p:cNvPr>
          <p:cNvSpPr txBox="1">
            <a:spLocks/>
          </p:cNvSpPr>
          <p:nvPr/>
        </p:nvSpPr>
        <p:spPr>
          <a:xfrm>
            <a:off x="9448800" y="649817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355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A5E4032-9FA6-415E-B8E1-88F07E1A6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1525"/>
            <a:ext cx="2852530" cy="107647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A1745E59-4443-46AC-8A3E-CC4AF7DF9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416" y="0"/>
            <a:ext cx="2789583" cy="10764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34C0D5E-DED7-40B4-8A2F-4211537BD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167073"/>
            <a:ext cx="2397669" cy="44264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7BD7DAF-476D-4E84-AFB1-15AE9F360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4056"/>
            <a:ext cx="1033944" cy="103394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201D0151-B98A-4232-9DF1-015CD0B27CDF}"/>
              </a:ext>
            </a:extLst>
          </p:cNvPr>
          <p:cNvSpPr txBox="1"/>
          <p:nvPr/>
        </p:nvSpPr>
        <p:spPr>
          <a:xfrm>
            <a:off x="5048434" y="65230"/>
            <a:ext cx="2789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Arial Bold" panose="020B0704020202020204" pitchFamily="34" charset="0"/>
              </a:rPr>
              <a:t>市面上問題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5980B1E2-7F19-4874-B404-B27CD448DB88}"/>
              </a:ext>
            </a:extLst>
          </p:cNvPr>
          <p:cNvGrpSpPr/>
          <p:nvPr/>
        </p:nvGrpSpPr>
        <p:grpSpPr>
          <a:xfrm>
            <a:off x="1118493" y="2092751"/>
            <a:ext cx="9955014" cy="2322392"/>
            <a:chOff x="1118493" y="1916346"/>
            <a:chExt cx="9955014" cy="2322392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1B3141A9-8FE9-4EBE-AAF0-F0CF6EF62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8493" y="2619262"/>
              <a:ext cx="9955014" cy="161947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6A1D342C-E558-4386-A772-E6CA0BD19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8493" y="1916346"/>
              <a:ext cx="2038635" cy="600159"/>
            </a:xfrm>
            <a:prstGeom prst="rect">
              <a:avLst/>
            </a:prstGeom>
          </p:spPr>
        </p:pic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FE497E6-6C26-4D99-8152-BBB1B7B38272}"/>
              </a:ext>
            </a:extLst>
          </p:cNvPr>
          <p:cNvSpPr txBox="1"/>
          <p:nvPr/>
        </p:nvSpPr>
        <p:spPr>
          <a:xfrm>
            <a:off x="3505210" y="6581001"/>
            <a:ext cx="5181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參考網址：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https://dailyview.tw/top100/topic/36?volumn=1&amp;page=1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4C92E1A-EFF7-4B5F-8CA1-A20F43CF4C79}"/>
              </a:ext>
            </a:extLst>
          </p:cNvPr>
          <p:cNvSpPr txBox="1"/>
          <p:nvPr/>
        </p:nvSpPr>
        <p:spPr>
          <a:xfrm>
            <a:off x="1535045" y="4507961"/>
            <a:ext cx="9121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</a:rPr>
              <a:t>透過網路爬蟲技術取得巨量資料，並利用</a:t>
            </a:r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</a:rPr>
              <a:t>語意情緒分析</a:t>
            </a:r>
            <a:r>
              <a:rPr lang="zh-TW" altLang="en-US" sz="2000" dirty="0">
                <a:latin typeface="標楷體" panose="03000509000000000000" pitchFamily="65" charset="-120"/>
              </a:rPr>
              <a:t>，產出網路大數據分析</a:t>
            </a: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4728DAAA-F6C2-40D6-8180-41B46D693CC1}"/>
              </a:ext>
            </a:extLst>
          </p:cNvPr>
          <p:cNvSpPr/>
          <p:nvPr/>
        </p:nvSpPr>
        <p:spPr>
          <a:xfrm>
            <a:off x="9925550" y="1832374"/>
            <a:ext cx="1461052" cy="140202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推論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6E539C2-D5C9-4320-9802-09C88EE471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2679" y="851649"/>
            <a:ext cx="7106642" cy="54681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12E8E7-8A62-86FD-9A90-16B4FE1277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9363" y="1090286"/>
            <a:ext cx="6973273" cy="4677428"/>
          </a:xfrm>
          <a:prstGeom prst="rect">
            <a:avLst/>
          </a:prstGeom>
        </p:spPr>
      </p:pic>
      <p:sp>
        <p:nvSpPr>
          <p:cNvPr id="17" name="投影片編號版面配置區 1">
            <a:extLst>
              <a:ext uri="{FF2B5EF4-FFF2-40B4-BE49-F238E27FC236}">
                <a16:creationId xmlns:a16="http://schemas.microsoft.com/office/drawing/2014/main" id="{A52F6D17-9A8A-50A3-03AD-7B4E34DF64B8}"/>
              </a:ext>
            </a:extLst>
          </p:cNvPr>
          <p:cNvSpPr txBox="1">
            <a:spLocks/>
          </p:cNvSpPr>
          <p:nvPr/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576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A5E4032-9FA6-415E-B8E1-88F07E1A6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1525"/>
            <a:ext cx="2852530" cy="107647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A1745E59-4443-46AC-8A3E-CC4AF7DF9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416" y="0"/>
            <a:ext cx="2789583" cy="10764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34C0D5E-DED7-40B4-8A2F-4211537BD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167073"/>
            <a:ext cx="2397669" cy="44264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7BD7DAF-476D-4E84-AFB1-15AE9F360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4056"/>
            <a:ext cx="1033944" cy="103394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201D0151-B98A-4232-9DF1-015CD0B27CDF}"/>
              </a:ext>
            </a:extLst>
          </p:cNvPr>
          <p:cNvSpPr txBox="1"/>
          <p:nvPr/>
        </p:nvSpPr>
        <p:spPr>
          <a:xfrm>
            <a:off x="5048434" y="65230"/>
            <a:ext cx="2789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Arial Bold" panose="020B0704020202020204" pitchFamily="34" charset="0"/>
              </a:rPr>
              <a:t>市面上問題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8A13C1E-3E73-4D94-AD08-93C28B863CCF}"/>
              </a:ext>
            </a:extLst>
          </p:cNvPr>
          <p:cNvGrpSpPr/>
          <p:nvPr/>
        </p:nvGrpSpPr>
        <p:grpSpPr>
          <a:xfrm>
            <a:off x="1335294" y="878634"/>
            <a:ext cx="9521413" cy="4896225"/>
            <a:chOff x="1275794" y="992302"/>
            <a:chExt cx="9521413" cy="4896225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B602B47D-3B24-422E-B08D-1C24438449D2}"/>
                </a:ext>
              </a:extLst>
            </p:cNvPr>
            <p:cNvGrpSpPr/>
            <p:nvPr/>
          </p:nvGrpSpPr>
          <p:grpSpPr>
            <a:xfrm>
              <a:off x="1275794" y="1601987"/>
              <a:ext cx="9521413" cy="4286540"/>
              <a:chOff x="1275794" y="1601987"/>
              <a:chExt cx="9521413" cy="4286540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044A524D-F412-4E50-BAD9-A5122FAA40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31533"/>
              <a:stretch/>
            </p:blipFill>
            <p:spPr>
              <a:xfrm>
                <a:off x="2795455" y="3756671"/>
                <a:ext cx="6606961" cy="2131856"/>
              </a:xfrm>
              <a:prstGeom prst="rect">
                <a:avLst/>
              </a:prstGeom>
            </p:spPr>
          </p:pic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5CD368E3-950A-47F2-8A09-51BD5426EC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32103"/>
              <a:stretch/>
            </p:blipFill>
            <p:spPr>
              <a:xfrm>
                <a:off x="1275794" y="1601987"/>
                <a:ext cx="9521413" cy="2185452"/>
              </a:xfrm>
              <a:prstGeom prst="rect">
                <a:avLst/>
              </a:prstGeom>
            </p:spPr>
          </p:pic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9EAB6E5C-A210-4469-8EEF-014E8E7E4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6265" y="992302"/>
              <a:ext cx="990738" cy="609685"/>
            </a:xfrm>
            <a:prstGeom prst="rect">
              <a:avLst/>
            </a:prstGeom>
          </p:spPr>
        </p:pic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8BFCB3D-15F9-4954-8824-D992C7B924D4}"/>
              </a:ext>
            </a:extLst>
          </p:cNvPr>
          <p:cNvSpPr txBox="1"/>
          <p:nvPr/>
        </p:nvSpPr>
        <p:spPr>
          <a:xfrm>
            <a:off x="4578631" y="6552427"/>
            <a:ext cx="30347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參考網址：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https://www.kolradar.com/feature</a:t>
            </a: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61CD664-74D2-40C9-9209-9DE90EE73405}"/>
              </a:ext>
            </a:extLst>
          </p:cNvPr>
          <p:cNvSpPr txBox="1"/>
          <p:nvPr/>
        </p:nvSpPr>
        <p:spPr>
          <a:xfrm>
            <a:off x="5048434" y="5809159"/>
            <a:ext cx="3034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sz="28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A547FB6B-61DD-4BAC-BFC7-DBB40395990B}"/>
              </a:ext>
            </a:extLst>
          </p:cNvPr>
          <p:cNvSpPr/>
          <p:nvPr/>
        </p:nvSpPr>
        <p:spPr>
          <a:xfrm>
            <a:off x="7556401" y="985148"/>
            <a:ext cx="3692030" cy="140202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考量負面聲量？</a:t>
            </a:r>
            <a:endParaRPr lang="zh-TW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6F37906-BDDA-976E-1B00-1B8CB0037964}"/>
              </a:ext>
            </a:extLst>
          </p:cNvPr>
          <p:cNvSpPr/>
          <p:nvPr/>
        </p:nvSpPr>
        <p:spPr>
          <a:xfrm>
            <a:off x="8580786" y="1074685"/>
            <a:ext cx="3034738" cy="75443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資訊不夠全面</a:t>
            </a:r>
          </a:p>
        </p:txBody>
      </p:sp>
      <p:sp>
        <p:nvSpPr>
          <p:cNvPr id="17" name="投影片編號版面配置區 1">
            <a:extLst>
              <a:ext uri="{FF2B5EF4-FFF2-40B4-BE49-F238E27FC236}">
                <a16:creationId xmlns:a16="http://schemas.microsoft.com/office/drawing/2014/main" id="{6267C07D-271A-363B-CAE9-EF8CDD1BAA48}"/>
              </a:ext>
            </a:extLst>
          </p:cNvPr>
          <p:cNvSpPr txBox="1">
            <a:spLocks/>
          </p:cNvSpPr>
          <p:nvPr/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930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A5E4032-9FA6-415E-B8E1-88F07E1A6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1525"/>
            <a:ext cx="2852530" cy="107647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A1745E59-4443-46AC-8A3E-CC4AF7DF9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416" y="0"/>
            <a:ext cx="2789583" cy="10764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34C0D5E-DED7-40B4-8A2F-4211537BD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167073"/>
            <a:ext cx="2397669" cy="44264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7BD7DAF-476D-4E84-AFB1-15AE9F360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4056"/>
            <a:ext cx="1033944" cy="103394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201D0151-B98A-4232-9DF1-015CD0B27CDF}"/>
              </a:ext>
            </a:extLst>
          </p:cNvPr>
          <p:cNvSpPr txBox="1"/>
          <p:nvPr/>
        </p:nvSpPr>
        <p:spPr>
          <a:xfrm>
            <a:off x="5048434" y="65230"/>
            <a:ext cx="2789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  <a:cs typeface="Arial Bold" panose="020B07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4A8B370-833C-1C81-399D-4E979BB03897}"/>
              </a:ext>
            </a:extLst>
          </p:cNvPr>
          <p:cNvSpPr txBox="1"/>
          <p:nvPr/>
        </p:nvSpPr>
        <p:spPr>
          <a:xfrm>
            <a:off x="3242227" y="221234"/>
            <a:ext cx="57075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  <a:cs typeface="Arial Bold" panose="020B0704020202020204" pitchFamily="34" charset="0"/>
              </a:rPr>
              <a:t>以使用者</a:t>
            </a:r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  <a:cs typeface="Arial Bold" panose="020B0704020202020204" pitchFamily="34" charset="0"/>
              </a:rPr>
              <a:t>/KOL</a:t>
            </a:r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  <a:cs typeface="Arial Bold" panose="020B0704020202020204" pitchFamily="34" charset="0"/>
              </a:rPr>
              <a:t>本身探討使用之問題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1660223-4228-0D7F-F818-4A66F598C057}"/>
              </a:ext>
            </a:extLst>
          </p:cNvPr>
          <p:cNvGrpSpPr/>
          <p:nvPr/>
        </p:nvGrpSpPr>
        <p:grpSpPr>
          <a:xfrm>
            <a:off x="3452938" y="1582904"/>
            <a:ext cx="5286124" cy="4064251"/>
            <a:chOff x="3452938" y="1445553"/>
            <a:chExt cx="5286124" cy="4064251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C60CA7CD-78BE-AE04-2724-6A5EA72D7778}"/>
                </a:ext>
              </a:extLst>
            </p:cNvPr>
            <p:cNvSpPr/>
            <p:nvPr/>
          </p:nvSpPr>
          <p:spPr>
            <a:xfrm>
              <a:off x="3452938" y="1445553"/>
              <a:ext cx="5286124" cy="75443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txBody>
            <a:bodyPr spcFirstLastPara="1" wrap="square" lIns="121900" tIns="121900" rIns="121900" bIns="121900" rtlCol="0" anchor="ctr" anchorCtr="0">
              <a:noAutofit/>
            </a:bodyPr>
            <a:lstStyle/>
            <a:p>
              <a:pPr algn="ctr"/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資訊不夠正確、不夠全面</a:t>
              </a:r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CB1D6CD-B4BD-B48B-F49E-CDDA985E67C5}"/>
                </a:ext>
              </a:extLst>
            </p:cNvPr>
            <p:cNvSpPr/>
            <p:nvPr/>
          </p:nvSpPr>
          <p:spPr>
            <a:xfrm>
              <a:off x="3452938" y="4755369"/>
              <a:ext cx="5286124" cy="75443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txBody>
            <a:bodyPr spcFirstLastPara="1" wrap="square" lIns="121900" tIns="121900" rIns="121900" bIns="121900" rtlCol="0" anchor="ctr" anchorCtr="0">
              <a:noAutofit/>
            </a:bodyPr>
            <a:lstStyle/>
            <a:p>
              <a:pPr algn="ctr"/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行銷成本提高</a:t>
              </a:r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1C88D72A-6828-D97C-E8A7-51EE83F9399B}"/>
                </a:ext>
              </a:extLst>
            </p:cNvPr>
            <p:cNvSpPr/>
            <p:nvPr/>
          </p:nvSpPr>
          <p:spPr>
            <a:xfrm>
              <a:off x="3452938" y="3903576"/>
              <a:ext cx="5286124" cy="75443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txBody>
            <a:bodyPr spcFirstLastPara="1" wrap="square" lIns="121900" tIns="121900" rIns="121900" bIns="121900" rtlCol="0" anchor="ctr" anchorCtr="0">
              <a:noAutofit/>
            </a:bodyPr>
            <a:lstStyle/>
            <a:p>
              <a:pPr algn="ctr"/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決策成本提高</a:t>
              </a:r>
            </a:p>
          </p:txBody>
        </p: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4C620298-8290-4642-8491-900BDCDE05A1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>
              <a:off x="6096000" y="2199988"/>
              <a:ext cx="0" cy="1703588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5668405E-9FF2-A9E6-0114-7FBF647E378F}"/>
                </a:ext>
              </a:extLst>
            </p:cNvPr>
            <p:cNvSpPr/>
            <p:nvPr/>
          </p:nvSpPr>
          <p:spPr>
            <a:xfrm>
              <a:off x="6595941" y="2674564"/>
              <a:ext cx="768955" cy="754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121900" tIns="121900" rIns="121900" bIns="121900" rtlCol="0" anchor="ctr" anchorCtr="0">
              <a:no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導致</a:t>
              </a:r>
            </a:p>
          </p:txBody>
        </p:sp>
      </p:grpSp>
      <p:sp>
        <p:nvSpPr>
          <p:cNvPr id="14" name="投影片編號版面配置區 1">
            <a:extLst>
              <a:ext uri="{FF2B5EF4-FFF2-40B4-BE49-F238E27FC236}">
                <a16:creationId xmlns:a16="http://schemas.microsoft.com/office/drawing/2014/main" id="{6D0AAD99-769F-6FEC-982C-EAB25CD7F52E}"/>
              </a:ext>
            </a:extLst>
          </p:cNvPr>
          <p:cNvSpPr txBox="1">
            <a:spLocks/>
          </p:cNvSpPr>
          <p:nvPr/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094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A5E4032-9FA6-415E-B8E1-88F07E1A6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1525"/>
            <a:ext cx="2852530" cy="107647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A1745E59-4443-46AC-8A3E-CC4AF7DF9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416" y="0"/>
            <a:ext cx="2789583" cy="10764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34C0D5E-DED7-40B4-8A2F-4211537BD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167073"/>
            <a:ext cx="2397669" cy="44264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7BD7DAF-476D-4E84-AFB1-15AE9F360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4056"/>
            <a:ext cx="1033944" cy="103394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4D726D1-004A-46D4-9F8D-033FE4D7EF4F}"/>
              </a:ext>
            </a:extLst>
          </p:cNvPr>
          <p:cNvSpPr/>
          <p:nvPr/>
        </p:nvSpPr>
        <p:spPr>
          <a:xfrm>
            <a:off x="5080337" y="16707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latin typeface="標楷體" panose="03000509000000000000" pitchFamily="65" charset="-120"/>
              </a:rPr>
              <a:t>系統特點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80253C52-FBDF-51BE-644D-E51E3DE615C0}"/>
              </a:ext>
            </a:extLst>
          </p:cNvPr>
          <p:cNvGrpSpPr/>
          <p:nvPr/>
        </p:nvGrpSpPr>
        <p:grpSpPr>
          <a:xfrm>
            <a:off x="754208" y="2900193"/>
            <a:ext cx="7392393" cy="2547302"/>
            <a:chOff x="1750779" y="890472"/>
            <a:chExt cx="8690441" cy="2547302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8F3D67BD-FF4D-3FA5-9DD0-E3E8FFD69DC0}"/>
                </a:ext>
              </a:extLst>
            </p:cNvPr>
            <p:cNvGrpSpPr/>
            <p:nvPr/>
          </p:nvGrpSpPr>
          <p:grpSpPr>
            <a:xfrm>
              <a:off x="1750779" y="890472"/>
              <a:ext cx="8690441" cy="2547302"/>
              <a:chOff x="4045695" y="509895"/>
              <a:chExt cx="8690441" cy="2547302"/>
            </a:xfrm>
          </p:grpSpPr>
          <p:sp>
            <p:nvSpPr>
              <p:cNvPr id="11" name="矩形: 圓角 10">
                <a:extLst>
                  <a:ext uri="{FF2B5EF4-FFF2-40B4-BE49-F238E27FC236}">
                    <a16:creationId xmlns:a16="http://schemas.microsoft.com/office/drawing/2014/main" id="{79E722FA-4E1E-E118-37A4-9BA842131675}"/>
                  </a:ext>
                </a:extLst>
              </p:cNvPr>
              <p:cNvSpPr/>
              <p:nvPr/>
            </p:nvSpPr>
            <p:spPr>
              <a:xfrm>
                <a:off x="4045696" y="509895"/>
                <a:ext cx="8690440" cy="754435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76200">
                <a:noFill/>
              </a:ln>
            </p:spPr>
            <p:txBody>
              <a:bodyPr spcFirstLastPara="1" wrap="square" lIns="121900" tIns="121900" rIns="121900" bIns="121900" rtlCol="0" anchor="ctr" anchorCtr="0">
                <a:noAutofit/>
              </a:bodyPr>
              <a:lstStyle/>
              <a:p>
                <a:pPr algn="ctr"/>
                <a:r>
                  <a:rPr lang="zh-TW" altLang="en-US" sz="2400" dirty="0">
                    <a:latin typeface="標楷體" panose="03000509000000000000" pitchFamily="65" charset="-120"/>
                  </a:rPr>
                  <a:t>優化模型情緒面向分析功能</a:t>
                </a:r>
                <a:endParaRPr lang="en-US" altLang="zh-TW" sz="2400" dirty="0">
                  <a:latin typeface="標楷體" panose="03000509000000000000" pitchFamily="65" charset="-120"/>
                </a:endParaRPr>
              </a:p>
            </p:txBody>
          </p:sp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C38309FA-B5EA-6AEA-6BE9-C3A72A539625}"/>
                  </a:ext>
                </a:extLst>
              </p:cNvPr>
              <p:cNvSpPr/>
              <p:nvPr/>
            </p:nvSpPr>
            <p:spPr>
              <a:xfrm>
                <a:off x="4045695" y="2302762"/>
                <a:ext cx="8690440" cy="754435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76200">
                <a:noFill/>
              </a:ln>
            </p:spPr>
            <p:txBody>
              <a:bodyPr spcFirstLastPara="1" wrap="square" lIns="121900" tIns="121900" rIns="121900" bIns="121900" rtlCol="0" anchor="ctr" anchorCtr="0">
                <a:noAutofit/>
              </a:bodyPr>
              <a:lstStyle/>
              <a:p>
                <a:pPr algn="ctr"/>
                <a:r>
                  <a:rPr lang="zh-TW" altLang="en-US" sz="2400" dirty="0">
                    <a:latin typeface="標楷體" panose="03000509000000000000" pitchFamily="65" charset="-120"/>
                  </a:rPr>
                  <a:t>資料來源透明化，供決策者即時掌握資訊</a:t>
                </a:r>
              </a:p>
            </p:txBody>
          </p:sp>
        </p:grp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71887305-ED85-B6A7-0913-7F8BFFC9EF12}"/>
                </a:ext>
              </a:extLst>
            </p:cNvPr>
            <p:cNvSpPr/>
            <p:nvPr/>
          </p:nvSpPr>
          <p:spPr>
            <a:xfrm>
              <a:off x="1750780" y="1780944"/>
              <a:ext cx="8690440" cy="75443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txBody>
            <a:bodyPr spcFirstLastPara="1" wrap="square" lIns="121900" tIns="121900" rIns="121900" bIns="121900" rtlCol="0" anchor="ctr" anchorCtr="0">
              <a:noAutofit/>
            </a:bodyPr>
            <a:lstStyle/>
            <a:p>
              <a:pPr algn="ctr"/>
              <a:r>
                <a:rPr lang="zh-TW" altLang="en-US" sz="2400" dirty="0">
                  <a:latin typeface="標楷體" panose="03000509000000000000" pitchFamily="65" charset="-120"/>
                </a:rPr>
                <a:t>整合多項決策可參考之指標</a:t>
              </a:r>
              <a:endParaRPr lang="en-US" altLang="zh-TW" sz="2400" dirty="0">
                <a:latin typeface="標楷體" panose="03000509000000000000" pitchFamily="65" charset="-120"/>
              </a:endParaRPr>
            </a:p>
          </p:txBody>
        </p:sp>
      </p:grp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5229-6D31-B224-6275-B3793D380299}"/>
              </a:ext>
            </a:extLst>
          </p:cNvPr>
          <p:cNvSpPr/>
          <p:nvPr/>
        </p:nvSpPr>
        <p:spPr>
          <a:xfrm>
            <a:off x="8488672" y="1996942"/>
            <a:ext cx="2789583" cy="754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A335412-F42A-C614-3ED0-61F0A49777BF}"/>
              </a:ext>
            </a:extLst>
          </p:cNvPr>
          <p:cNvSpPr/>
          <p:nvPr/>
        </p:nvSpPr>
        <p:spPr>
          <a:xfrm>
            <a:off x="8488672" y="2903777"/>
            <a:ext cx="2789583" cy="7544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資訊不夠正確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979403C7-93C9-5BF0-8FAE-D6BC54D6A0AA}"/>
              </a:ext>
            </a:extLst>
          </p:cNvPr>
          <p:cNvSpPr/>
          <p:nvPr/>
        </p:nvSpPr>
        <p:spPr>
          <a:xfrm>
            <a:off x="8494970" y="3792580"/>
            <a:ext cx="2789583" cy="7544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資訊不夠全面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E21BCA78-4688-9E6F-023E-9AB4DDE21E28}"/>
              </a:ext>
            </a:extLst>
          </p:cNvPr>
          <p:cNvSpPr/>
          <p:nvPr/>
        </p:nvSpPr>
        <p:spPr>
          <a:xfrm>
            <a:off x="8494970" y="4680697"/>
            <a:ext cx="2789583" cy="7544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資訊不夠全面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170806AA-0EA3-A83F-3048-AC7040560E2A}"/>
              </a:ext>
            </a:extLst>
          </p:cNvPr>
          <p:cNvSpPr/>
          <p:nvPr/>
        </p:nvSpPr>
        <p:spPr>
          <a:xfrm>
            <a:off x="754210" y="2030184"/>
            <a:ext cx="7392391" cy="754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系統特點</a:t>
            </a:r>
          </a:p>
        </p:txBody>
      </p:sp>
      <p:sp>
        <p:nvSpPr>
          <p:cNvPr id="19" name="投影片編號版面配置區 1">
            <a:extLst>
              <a:ext uri="{FF2B5EF4-FFF2-40B4-BE49-F238E27FC236}">
                <a16:creationId xmlns:a16="http://schemas.microsoft.com/office/drawing/2014/main" id="{5CA54434-1CA3-22E5-EED4-1AD0A2B77BC8}"/>
              </a:ext>
            </a:extLst>
          </p:cNvPr>
          <p:cNvSpPr txBox="1">
            <a:spLocks/>
          </p:cNvSpPr>
          <p:nvPr/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021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A5E4032-9FA6-415E-B8E1-88F07E1A6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1525"/>
            <a:ext cx="2852530" cy="107647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A1745E59-4443-46AC-8A3E-CC4AF7DF9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416" y="0"/>
            <a:ext cx="2789583" cy="1076475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27DFCDC1-B060-417C-A4BC-AD1631647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167073"/>
            <a:ext cx="2397669" cy="442647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E626D255-5186-410F-BD40-4CC56469B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4056"/>
            <a:ext cx="1033944" cy="10339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5A364EC-6EA6-4A75-AC2D-1056F2E6A5B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682871" y="167073"/>
            <a:ext cx="6003149" cy="628342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7AA7880-8C26-4427-B3F0-C31D1593CDF5}"/>
              </a:ext>
            </a:extLst>
          </p:cNvPr>
          <p:cNvSpPr txBox="1"/>
          <p:nvPr/>
        </p:nvSpPr>
        <p:spPr>
          <a:xfrm>
            <a:off x="776278" y="3132460"/>
            <a:ext cx="21657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Arial Bold" panose="020B0704020202020204" pitchFamily="34" charset="0"/>
              </a:rPr>
              <a:t>系統建置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  <a:cs typeface="Arial Bold" panose="020B0704020202020204" pitchFamily="34" charset="0"/>
            </a:endParaRPr>
          </a:p>
          <a:p>
            <a:pPr algn="ctr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Arial Bold" panose="020B0704020202020204" pitchFamily="34" charset="0"/>
              </a:rPr>
              <a:t>流程圖</a:t>
            </a:r>
          </a:p>
        </p:txBody>
      </p:sp>
      <p:sp>
        <p:nvSpPr>
          <p:cNvPr id="10" name="投影片編號版面配置區 1">
            <a:extLst>
              <a:ext uri="{FF2B5EF4-FFF2-40B4-BE49-F238E27FC236}">
                <a16:creationId xmlns:a16="http://schemas.microsoft.com/office/drawing/2014/main" id="{AA5B8CB5-31A7-4128-E450-F64CFD43BFF4}"/>
              </a:ext>
            </a:extLst>
          </p:cNvPr>
          <p:cNvSpPr txBox="1">
            <a:spLocks/>
          </p:cNvSpPr>
          <p:nvPr/>
        </p:nvSpPr>
        <p:spPr>
          <a:xfrm>
            <a:off x="9448800" y="648823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F58551-8600-4B50-AB95-A82A6413AF64}" type="slidenum">
              <a:rPr lang="zh-TW" altLang="en-US" smtClean="0"/>
              <a:pPr algn="r"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3231995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Digit - Multi 1 - Bright">
  <a:themeElements>
    <a:clrScheme name="Custom 19">
      <a:dk1>
        <a:srgbClr val="000000"/>
      </a:dk1>
      <a:lt1>
        <a:srgbClr val="FFFFFF"/>
      </a:lt1>
      <a:dk2>
        <a:srgbClr val="323C42"/>
      </a:dk2>
      <a:lt2>
        <a:srgbClr val="F6F6F6"/>
      </a:lt2>
      <a:accent1>
        <a:srgbClr val="F1A783"/>
      </a:accent1>
      <a:accent2>
        <a:srgbClr val="B46469"/>
      </a:accent2>
      <a:accent3>
        <a:srgbClr val="926E80"/>
      </a:accent3>
      <a:accent4>
        <a:srgbClr val="84B6BA"/>
      </a:accent4>
      <a:accent5>
        <a:srgbClr val="D26F8E"/>
      </a:accent5>
      <a:accent6>
        <a:srgbClr val="AF9088"/>
      </a:accent6>
      <a:hlink>
        <a:srgbClr val="0563C1"/>
      </a:hlink>
      <a:folHlink>
        <a:srgbClr val="954F72"/>
      </a:folHlink>
    </a:clrScheme>
    <a:fontScheme name="Montserrat - Digi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6200">
          <a:solidFill>
            <a:schemeClr val="accent1"/>
          </a:solidFill>
        </a:ln>
      </a:spPr>
      <a:bodyPr spcFirstLastPara="1" wrap="square" lIns="121900" tIns="121900" rIns="121900" bIns="121900" rtlCol="0" anchor="ctr" anchorCtr="0">
        <a:noAutofit/>
      </a:bodyPr>
      <a:lstStyle>
        <a:defPPr algn="l">
          <a:defRPr sz="2400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Digit - Multi 1 - Bright" id="{1EED83A8-EBEE-4595-BF05-49EE0B6BAEB2}" vid="{B438FD33-41AA-434C-8FF8-841AA7F524D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 - Multi 1 - Bright</Template>
  <TotalTime>44401</TotalTime>
  <Words>866</Words>
  <Application>Microsoft Office PowerPoint</Application>
  <PresentationFormat>寬螢幕</PresentationFormat>
  <Paragraphs>261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30</vt:i4>
      </vt:variant>
    </vt:vector>
  </HeadingPairs>
  <TitlesOfParts>
    <vt:vector size="41" baseType="lpstr">
      <vt:lpstr>微軟正黑體</vt:lpstr>
      <vt:lpstr>微軟正黑體</vt:lpstr>
      <vt:lpstr>標楷體</vt:lpstr>
      <vt:lpstr>Arial</vt:lpstr>
      <vt:lpstr>Calibri</vt:lpstr>
      <vt:lpstr>Calibri Light</vt:lpstr>
      <vt:lpstr>Helvetica</vt:lpstr>
      <vt:lpstr>Montserrat</vt:lpstr>
      <vt:lpstr>Times New Roman</vt:lpstr>
      <vt:lpstr>Digit - Multi 1 - Bright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User</cp:lastModifiedBy>
  <cp:revision>6152</cp:revision>
  <dcterms:created xsi:type="dcterms:W3CDTF">2015-09-24T05:44:04Z</dcterms:created>
  <dcterms:modified xsi:type="dcterms:W3CDTF">2022-05-15T14:52:47Z</dcterms:modified>
</cp:coreProperties>
</file>